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4"/>
  </p:notesMasterIdLst>
  <p:sldIdLst>
    <p:sldId id="497" r:id="rId2"/>
    <p:sldId id="498" r:id="rId3"/>
  </p:sldIdLst>
  <p:sldSz cx="9144000" cy="6858000" type="screen4x3"/>
  <p:notesSz cx="6858000" cy="9144000"/>
  <p:custDataLst>
    <p:tags r:id="rId6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26" orient="horz" pos="1412" userDrawn="1">
          <p15:clr>
            <a:srgbClr val="A4A3A4"/>
          </p15:clr>
        </p15:guide>
        <p15:guide id="35" pos="2880" userDrawn="1">
          <p15:clr>
            <a:srgbClr val="A4A3A4"/>
          </p15:clr>
        </p15:guide>
        <p15:guide id="47" pos="3946" userDrawn="1">
          <p15:clr>
            <a:srgbClr val="A4A3A4"/>
          </p15:clr>
        </p15:guide>
        <p15:guide id="53" pos="1111" userDrawn="1">
          <p15:clr>
            <a:srgbClr val="A4A3A4"/>
          </p15:clr>
        </p15:guide>
        <p15:guide id="57" pos="1542" userDrawn="1">
          <p15:clr>
            <a:srgbClr val="A4A3A4"/>
          </p15:clr>
        </p15:guide>
        <p15:guide id="58" pos="4218" userDrawn="1">
          <p15:clr>
            <a:srgbClr val="A4A3A4"/>
          </p15:clr>
        </p15:guide>
        <p15:guide id="60" orient="horz" pos="3884" userDrawn="1">
          <p15:clr>
            <a:srgbClr val="A4A3A4"/>
          </p15:clr>
        </p15:guide>
        <p15:guide id="61" orient="horz" pos="2001" userDrawn="1">
          <p15:clr>
            <a:srgbClr val="A4A3A4"/>
          </p15:clr>
        </p15:guide>
        <p15:guide id="62" orient="horz" pos="686" userDrawn="1">
          <p15:clr>
            <a:srgbClr val="A4A3A4"/>
          </p15:clr>
        </p15:guide>
        <p15:guide id="65" pos="5624" userDrawn="1">
          <p15:clr>
            <a:srgbClr val="A4A3A4"/>
          </p15:clr>
        </p15:guide>
        <p15:guide id="66" orient="horz" pos="3997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DE2"/>
    <a:srgbClr val="F2BD76"/>
    <a:srgbClr val="B68F5A"/>
    <a:srgbClr val="D55B78"/>
    <a:srgbClr val="C0536B"/>
    <a:srgbClr val="DF4100"/>
    <a:srgbClr val="565656"/>
    <a:srgbClr val="000000"/>
    <a:srgbClr val="272E3B"/>
    <a:srgbClr val="DF772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3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6395" autoAdjust="0"/>
  </p:normalViewPr>
  <p:slideViewPr>
    <p:cSldViewPr snapToGrid="0">
      <p:cViewPr>
        <p:scale>
          <a:sx n="80" d="100"/>
          <a:sy n="80" d="100"/>
        </p:scale>
        <p:origin x="-1968" y="-368"/>
      </p:cViewPr>
      <p:guideLst>
        <p:guide orient="horz" pos="1412"/>
        <p:guide orient="horz" pos="2001"/>
        <p:guide orient="horz" pos="686"/>
        <p:guide orient="horz" pos="3997"/>
        <p:guide pos="2880"/>
        <p:guide pos="3946"/>
        <p:guide pos="1111"/>
        <p:guide pos="1542"/>
        <p:guide pos="4218"/>
        <p:guide pos="5624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60" d="100"/>
        <a:sy n="60" d="100"/>
      </p:scale>
      <p:origin x="0" y="0"/>
    </p:cViewPr>
  </p:sorterViewPr>
  <p:notesViewPr>
    <p:cSldViewPr snapToGrid="0">
      <p:cViewPr varScale="1">
        <p:scale>
          <a:sx n="88" d="100"/>
          <a:sy n="88" d="100"/>
        </p:scale>
        <p:origin x="301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interSettings" Target="printerSettings/printerSettings1.bin"/><Relationship Id="rId6" Type="http://schemas.openxmlformats.org/officeDocument/2006/relationships/tags" Target="tags/tag1.xml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9C6D509-0591-41FC-9EC3-A150E4A00DCB}" type="datetimeFigureOut">
              <a:rPr lang="en-GB" smtClean="0"/>
              <a:t>15/10/18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06393F-1622-4F2E-B070-B5D3832C8E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63629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asic layout_WHITE"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9615129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xmlns:p14="http://schemas.microsoft.com/office/powerpoint/2010/main" id="1" dur="indefinite" restart="never" nodeType="tmRoot"/>
      </p:par>
    </p:tnLst>
  </p:timing>
  <p:extLst mod="1">
    <p:ext uri="{DCECCB84-F9BA-43D5-87BE-67443E8EF086}">
      <p15:sldGuideLst xmlns:p15="http://schemas.microsoft.com/office/powerpoint/2012/main" xmlns="">
        <p15:guide id="1" orient="horz" pos="799">
          <p15:clr>
            <a:srgbClr val="F26B43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Title Placeholder 43"/>
          <p:cNvSpPr>
            <a:spLocks noGrp="1"/>
          </p:cNvSpPr>
          <p:nvPr>
            <p:ph type="title"/>
          </p:nvPr>
        </p:nvSpPr>
        <p:spPr>
          <a:xfrm>
            <a:off x="482860" y="-18256"/>
            <a:ext cx="7510203" cy="1143000"/>
          </a:xfrm>
          <a:prstGeom prst="rect">
            <a:avLst/>
          </a:prstGeom>
        </p:spPr>
        <p:txBody>
          <a:bodyPr vert="horz" lIns="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 dirty="0"/>
          </a:p>
        </p:txBody>
      </p:sp>
      <p:sp>
        <p:nvSpPr>
          <p:cNvPr id="45" name="Text Placeholder 44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1"/>
            <a:r>
              <a:rPr lang="en-US" dirty="0" smtClean="0"/>
              <a:t>Second level, 14 </a:t>
            </a:r>
            <a:r>
              <a:rPr lang="en-US" dirty="0" err="1" smtClean="0"/>
              <a:t>pt</a:t>
            </a:r>
            <a:endParaRPr lang="en-US" dirty="0" smtClean="0"/>
          </a:p>
          <a:p>
            <a:pPr lvl="2"/>
            <a:r>
              <a:rPr lang="en-US" dirty="0" smtClean="0"/>
              <a:t>Third level, 14 </a:t>
            </a:r>
            <a:r>
              <a:rPr lang="en-US" dirty="0" err="1" smtClean="0"/>
              <a:t>pt</a:t>
            </a:r>
            <a:endParaRPr lang="en-US" dirty="0" smtClean="0"/>
          </a:p>
          <a:p>
            <a:pPr lvl="3"/>
            <a:r>
              <a:rPr lang="en-US" dirty="0" smtClean="0"/>
              <a:t>Fourth level, 12 </a:t>
            </a:r>
            <a:r>
              <a:rPr lang="en-US" dirty="0" err="1" smtClean="0"/>
              <a:t>pt</a:t>
            </a:r>
            <a:endParaRPr lang="en-US" dirty="0" smtClean="0"/>
          </a:p>
          <a:p>
            <a:pPr lvl="4"/>
            <a:r>
              <a:rPr lang="en-US" dirty="0" smtClean="0"/>
              <a:t>Fifth level, 12 </a:t>
            </a:r>
            <a:r>
              <a:rPr lang="en-US" dirty="0" err="1" smtClean="0"/>
              <a:t>pt</a:t>
            </a:r>
            <a:endParaRPr lang="fr-CH" dirty="0" smtClean="0"/>
          </a:p>
        </p:txBody>
      </p:sp>
    </p:spTree>
    <p:extLst>
      <p:ext uri="{BB962C8B-B14F-4D97-AF65-F5344CB8AC3E}">
        <p14:creationId xmlns:p14="http://schemas.microsoft.com/office/powerpoint/2010/main" val="38672467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6" r:id="rId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l" defTabSz="914400" rtl="0" eaLnBrk="1" latinLnBrk="0" hangingPunct="1">
        <a:spcBef>
          <a:spcPct val="0"/>
        </a:spcBef>
        <a:buNone/>
        <a:defRPr sz="2800" kern="1200">
          <a:solidFill>
            <a:srgbClr val="4F5D75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400" kern="1200">
          <a:solidFill>
            <a:srgbClr val="4F5D75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400" kern="1200">
          <a:solidFill>
            <a:srgbClr val="4F5D75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200" kern="1200">
          <a:solidFill>
            <a:srgbClr val="4F5D75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200" kern="1200">
          <a:solidFill>
            <a:srgbClr val="4F5D75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246797" y="1258594"/>
            <a:ext cx="3072593" cy="1621712"/>
            <a:chOff x="4398211" y="4220755"/>
            <a:chExt cx="1816479" cy="958736"/>
          </a:xfrm>
        </p:grpSpPr>
        <p:grpSp>
          <p:nvGrpSpPr>
            <p:cNvPr id="43" name="Group 42"/>
            <p:cNvGrpSpPr/>
            <p:nvPr/>
          </p:nvGrpSpPr>
          <p:grpSpPr>
            <a:xfrm>
              <a:off x="5496612" y="4456725"/>
              <a:ext cx="718078" cy="718078"/>
              <a:chOff x="5496612" y="4456725"/>
              <a:chExt cx="718078" cy="718078"/>
            </a:xfrm>
          </p:grpSpPr>
          <p:grpSp>
            <p:nvGrpSpPr>
              <p:cNvPr id="73" name="Group 72"/>
              <p:cNvGrpSpPr/>
              <p:nvPr/>
            </p:nvGrpSpPr>
            <p:grpSpPr>
              <a:xfrm>
                <a:off x="5496612" y="4456725"/>
                <a:ext cx="718078" cy="718078"/>
                <a:chOff x="5496612" y="4456725"/>
                <a:chExt cx="718078" cy="718078"/>
              </a:xfrm>
            </p:grpSpPr>
            <p:sp>
              <p:nvSpPr>
                <p:cNvPr id="75" name="Oval 74"/>
                <p:cNvSpPr/>
                <p:nvPr/>
              </p:nvSpPr>
              <p:spPr>
                <a:xfrm>
                  <a:off x="5496612" y="4456725"/>
                  <a:ext cx="718078" cy="718078"/>
                </a:xfrm>
                <a:prstGeom prst="ellipse">
                  <a:avLst/>
                </a:prstGeom>
                <a:noFill/>
                <a:ln w="38100">
                  <a:solidFill>
                    <a:schemeClr val="accent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76" name="Group 75"/>
                <p:cNvGrpSpPr/>
                <p:nvPr/>
              </p:nvGrpSpPr>
              <p:grpSpPr>
                <a:xfrm>
                  <a:off x="5543710" y="4503823"/>
                  <a:ext cx="623883" cy="623883"/>
                  <a:chOff x="3585437" y="4914809"/>
                  <a:chExt cx="914400" cy="914400"/>
                </a:xfrm>
              </p:grpSpPr>
              <p:cxnSp>
                <p:nvCxnSpPr>
                  <p:cNvPr id="78" name="Straight Connector 77"/>
                  <p:cNvCxnSpPr/>
                  <p:nvPr/>
                </p:nvCxnSpPr>
                <p:spPr>
                  <a:xfrm>
                    <a:off x="4037667" y="4914809"/>
                    <a:ext cx="9939" cy="914400"/>
                  </a:xfrm>
                  <a:prstGeom prst="line">
                    <a:avLst/>
                  </a:prstGeom>
                  <a:ln w="19050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79" name="Straight Connector 78"/>
                  <p:cNvCxnSpPr/>
                  <p:nvPr/>
                </p:nvCxnSpPr>
                <p:spPr>
                  <a:xfrm rot="16200000">
                    <a:off x="4037667" y="4914809"/>
                    <a:ext cx="9939" cy="914400"/>
                  </a:xfrm>
                  <a:prstGeom prst="line">
                    <a:avLst/>
                  </a:prstGeom>
                  <a:ln w="19050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80" name="Straight Connector 79"/>
                  <p:cNvCxnSpPr/>
                  <p:nvPr/>
                </p:nvCxnSpPr>
                <p:spPr>
                  <a:xfrm rot="2700000">
                    <a:off x="4037667" y="4914809"/>
                    <a:ext cx="9939" cy="914400"/>
                  </a:xfrm>
                  <a:prstGeom prst="line">
                    <a:avLst/>
                  </a:prstGeom>
                  <a:ln w="19050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81" name="Straight Connector 80"/>
                  <p:cNvCxnSpPr/>
                  <p:nvPr/>
                </p:nvCxnSpPr>
                <p:spPr>
                  <a:xfrm rot="-2700000">
                    <a:off x="4037667" y="4914809"/>
                    <a:ext cx="9939" cy="914400"/>
                  </a:xfrm>
                  <a:prstGeom prst="line">
                    <a:avLst/>
                  </a:prstGeom>
                  <a:ln w="19050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sp>
              <p:nvSpPr>
                <p:cNvPr id="77" name="Oval 76"/>
                <p:cNvSpPr/>
                <p:nvPr/>
              </p:nvSpPr>
              <p:spPr>
                <a:xfrm>
                  <a:off x="5535616" y="4495729"/>
                  <a:ext cx="640070" cy="640070"/>
                </a:xfrm>
                <a:prstGeom prst="ellipse">
                  <a:avLst/>
                </a:prstGeom>
                <a:noFill/>
                <a:ln w="4445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74" name="Oval 73"/>
              <p:cNvSpPr/>
              <p:nvPr/>
            </p:nvSpPr>
            <p:spPr>
              <a:xfrm flipV="1">
                <a:off x="5810637" y="4770750"/>
                <a:ext cx="90028" cy="90028"/>
              </a:xfrm>
              <a:prstGeom prst="ellipse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44" name="Group 43"/>
            <p:cNvGrpSpPr/>
            <p:nvPr/>
          </p:nvGrpSpPr>
          <p:grpSpPr>
            <a:xfrm>
              <a:off x="4398211" y="4461413"/>
              <a:ext cx="718078" cy="718078"/>
              <a:chOff x="2303761" y="5081534"/>
              <a:chExt cx="364663" cy="364663"/>
            </a:xfrm>
          </p:grpSpPr>
          <p:grpSp>
            <p:nvGrpSpPr>
              <p:cNvPr id="64" name="Group 63"/>
              <p:cNvGrpSpPr/>
              <p:nvPr/>
            </p:nvGrpSpPr>
            <p:grpSpPr>
              <a:xfrm>
                <a:off x="2303761" y="5081534"/>
                <a:ext cx="364663" cy="364663"/>
                <a:chOff x="2303761" y="5002011"/>
                <a:chExt cx="364663" cy="364663"/>
              </a:xfrm>
            </p:grpSpPr>
            <p:sp>
              <p:nvSpPr>
                <p:cNvPr id="66" name="Oval 65"/>
                <p:cNvSpPr/>
                <p:nvPr/>
              </p:nvSpPr>
              <p:spPr>
                <a:xfrm>
                  <a:off x="2303761" y="5002011"/>
                  <a:ext cx="364663" cy="364663"/>
                </a:xfrm>
                <a:prstGeom prst="ellipse">
                  <a:avLst/>
                </a:prstGeom>
                <a:noFill/>
                <a:ln w="34925">
                  <a:solidFill>
                    <a:schemeClr val="accent5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67" name="Group 66"/>
                <p:cNvGrpSpPr/>
                <p:nvPr/>
              </p:nvGrpSpPr>
              <p:grpSpPr>
                <a:xfrm>
                  <a:off x="2327678" y="5025928"/>
                  <a:ext cx="316828" cy="316828"/>
                  <a:chOff x="3585437" y="4914809"/>
                  <a:chExt cx="914400" cy="914400"/>
                </a:xfrm>
              </p:grpSpPr>
              <p:cxnSp>
                <p:nvCxnSpPr>
                  <p:cNvPr id="69" name="Straight Connector 68"/>
                  <p:cNvCxnSpPr/>
                  <p:nvPr/>
                </p:nvCxnSpPr>
                <p:spPr>
                  <a:xfrm>
                    <a:off x="4037667" y="4914809"/>
                    <a:ext cx="9939" cy="914400"/>
                  </a:xfrm>
                  <a:prstGeom prst="line">
                    <a:avLst/>
                  </a:prstGeom>
                  <a:ln w="19050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70" name="Straight Connector 69"/>
                  <p:cNvCxnSpPr/>
                  <p:nvPr/>
                </p:nvCxnSpPr>
                <p:spPr>
                  <a:xfrm rot="16200000">
                    <a:off x="4037667" y="4914809"/>
                    <a:ext cx="9939" cy="914400"/>
                  </a:xfrm>
                  <a:prstGeom prst="line">
                    <a:avLst/>
                  </a:prstGeom>
                  <a:ln w="19050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71" name="Straight Connector 70"/>
                  <p:cNvCxnSpPr/>
                  <p:nvPr/>
                </p:nvCxnSpPr>
                <p:spPr>
                  <a:xfrm rot="2700000">
                    <a:off x="4037667" y="4914809"/>
                    <a:ext cx="9939" cy="914400"/>
                  </a:xfrm>
                  <a:prstGeom prst="line">
                    <a:avLst/>
                  </a:prstGeom>
                  <a:ln w="19050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72" name="Straight Connector 71"/>
                  <p:cNvCxnSpPr/>
                  <p:nvPr/>
                </p:nvCxnSpPr>
                <p:spPr>
                  <a:xfrm rot="-2700000">
                    <a:off x="4037667" y="4914809"/>
                    <a:ext cx="9939" cy="914400"/>
                  </a:xfrm>
                  <a:prstGeom prst="line">
                    <a:avLst/>
                  </a:prstGeom>
                  <a:ln w="19050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sp>
              <p:nvSpPr>
                <p:cNvPr id="68" name="Oval 67"/>
                <p:cNvSpPr/>
                <p:nvPr/>
              </p:nvSpPr>
              <p:spPr>
                <a:xfrm>
                  <a:off x="2323568" y="5021818"/>
                  <a:ext cx="325048" cy="325048"/>
                </a:xfrm>
                <a:prstGeom prst="ellipse">
                  <a:avLst/>
                </a:prstGeom>
                <a:noFill/>
                <a:ln w="44450">
                  <a:solidFill>
                    <a:schemeClr val="bg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65" name="Oval 64"/>
              <p:cNvSpPr/>
              <p:nvPr/>
            </p:nvSpPr>
            <p:spPr>
              <a:xfrm flipV="1">
                <a:off x="2463233" y="5241006"/>
                <a:ext cx="45719" cy="45719"/>
              </a:xfrm>
              <a:prstGeom prst="ellipse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cxnSp>
          <p:nvCxnSpPr>
            <p:cNvPr id="45" name="Straight Connector 44"/>
            <p:cNvCxnSpPr/>
            <p:nvPr/>
          </p:nvCxnSpPr>
          <p:spPr>
            <a:xfrm flipV="1">
              <a:off x="4769133" y="4379286"/>
              <a:ext cx="328185" cy="433732"/>
            </a:xfrm>
            <a:prstGeom prst="line">
              <a:avLst/>
            </a:prstGeom>
            <a:ln w="31750" cap="rnd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>
              <a:off x="5088729" y="4379286"/>
              <a:ext cx="496227" cy="0"/>
            </a:xfrm>
            <a:prstGeom prst="line">
              <a:avLst/>
            </a:prstGeom>
            <a:ln w="31750" cap="rnd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>
              <a:off x="4777951" y="4810227"/>
              <a:ext cx="404480" cy="98936"/>
            </a:xfrm>
            <a:prstGeom prst="line">
              <a:avLst/>
            </a:prstGeom>
            <a:ln w="31750" cap="rnd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/>
            <p:nvPr/>
          </p:nvCxnSpPr>
          <p:spPr>
            <a:xfrm rot="4860000">
              <a:off x="4809741" y="4590779"/>
              <a:ext cx="638006" cy="0"/>
            </a:xfrm>
            <a:prstGeom prst="line">
              <a:avLst/>
            </a:prstGeom>
            <a:ln w="31750" cap="rnd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rot="7800000">
              <a:off x="5087292" y="4636453"/>
              <a:ext cx="638006" cy="0"/>
            </a:xfrm>
            <a:prstGeom prst="line">
              <a:avLst/>
            </a:prstGeom>
            <a:ln w="31750" cap="rnd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>
              <a:off x="5598331" y="4379286"/>
              <a:ext cx="249460" cy="426115"/>
            </a:xfrm>
            <a:prstGeom prst="line">
              <a:avLst/>
            </a:prstGeom>
            <a:ln w="31750" cap="rnd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/>
            <p:cNvCxnSpPr/>
            <p:nvPr/>
          </p:nvCxnSpPr>
          <p:spPr>
            <a:xfrm>
              <a:off x="5611347" y="4290111"/>
              <a:ext cx="0" cy="101971"/>
            </a:xfrm>
            <a:prstGeom prst="line">
              <a:avLst/>
            </a:prstGeom>
            <a:ln w="31750" cap="rnd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Freeform 51"/>
            <p:cNvSpPr/>
            <p:nvPr/>
          </p:nvSpPr>
          <p:spPr>
            <a:xfrm>
              <a:off x="4843358" y="4221899"/>
              <a:ext cx="500811" cy="96290"/>
            </a:xfrm>
            <a:custGeom>
              <a:avLst/>
              <a:gdLst>
                <a:gd name="connsiteX0" fmla="*/ 488013 w 1101084"/>
                <a:gd name="connsiteY0" fmla="*/ 1123 h 509740"/>
                <a:gd name="connsiteX1" fmla="*/ 801161 w 1101084"/>
                <a:gd name="connsiteY1" fmla="*/ 157284 h 509740"/>
                <a:gd name="connsiteX2" fmla="*/ 1101084 w 1101084"/>
                <a:gd name="connsiteY2" fmla="*/ 502361 h 509740"/>
                <a:gd name="connsiteX3" fmla="*/ 1092594 w 1101084"/>
                <a:gd name="connsiteY3" fmla="*/ 509740 h 509740"/>
                <a:gd name="connsiteX4" fmla="*/ 2168 w 1101084"/>
                <a:gd name="connsiteY4" fmla="*/ 509740 h 509740"/>
                <a:gd name="connsiteX5" fmla="*/ 0 w 1101084"/>
                <a:gd name="connsiteY5" fmla="*/ 425279 h 509740"/>
                <a:gd name="connsiteX6" fmla="*/ 156161 w 1101084"/>
                <a:gd name="connsiteY6" fmla="*/ 112131 h 509740"/>
                <a:gd name="connsiteX7" fmla="*/ 488013 w 1101084"/>
                <a:gd name="connsiteY7" fmla="*/ 1123 h 509740"/>
                <a:gd name="connsiteX0" fmla="*/ 488013 w 1101084"/>
                <a:gd name="connsiteY0" fmla="*/ 1123 h 509740"/>
                <a:gd name="connsiteX1" fmla="*/ 801161 w 1101084"/>
                <a:gd name="connsiteY1" fmla="*/ 157284 h 509740"/>
                <a:gd name="connsiteX2" fmla="*/ 1101084 w 1101084"/>
                <a:gd name="connsiteY2" fmla="*/ 502361 h 509740"/>
                <a:gd name="connsiteX3" fmla="*/ 968882 w 1101084"/>
                <a:gd name="connsiteY3" fmla="*/ 509740 h 509740"/>
                <a:gd name="connsiteX4" fmla="*/ 2168 w 1101084"/>
                <a:gd name="connsiteY4" fmla="*/ 509740 h 509740"/>
                <a:gd name="connsiteX5" fmla="*/ 0 w 1101084"/>
                <a:gd name="connsiteY5" fmla="*/ 425279 h 509740"/>
                <a:gd name="connsiteX6" fmla="*/ 156161 w 1101084"/>
                <a:gd name="connsiteY6" fmla="*/ 112131 h 509740"/>
                <a:gd name="connsiteX7" fmla="*/ 488013 w 1101084"/>
                <a:gd name="connsiteY7" fmla="*/ 1123 h 5097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101084" h="509740">
                  <a:moveTo>
                    <a:pt x="488013" y="1123"/>
                  </a:moveTo>
                  <a:cubicBezTo>
                    <a:pt x="604735" y="9294"/>
                    <a:pt x="718340" y="61993"/>
                    <a:pt x="801161" y="157284"/>
                  </a:cubicBezTo>
                  <a:lnTo>
                    <a:pt x="1101084" y="502361"/>
                  </a:lnTo>
                  <a:lnTo>
                    <a:pt x="968882" y="509740"/>
                  </a:lnTo>
                  <a:lnTo>
                    <a:pt x="2168" y="509740"/>
                  </a:lnTo>
                  <a:cubicBezTo>
                    <a:pt x="1445" y="481586"/>
                    <a:pt x="723" y="453433"/>
                    <a:pt x="0" y="425279"/>
                  </a:cubicBezTo>
                  <a:cubicBezTo>
                    <a:pt x="8171" y="308557"/>
                    <a:pt x="60871" y="194952"/>
                    <a:pt x="156161" y="112131"/>
                  </a:cubicBezTo>
                  <a:cubicBezTo>
                    <a:pt x="251452" y="29309"/>
                    <a:pt x="371291" y="-7048"/>
                    <a:pt x="488013" y="1123"/>
                  </a:cubicBezTo>
                  <a:close/>
                </a:path>
              </a:pathLst>
            </a:custGeom>
            <a:solidFill>
              <a:srgbClr val="E1641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53" name="Straight Connector 52"/>
            <p:cNvCxnSpPr/>
            <p:nvPr/>
          </p:nvCxnSpPr>
          <p:spPr>
            <a:xfrm flipV="1">
              <a:off x="5576835" y="4220755"/>
              <a:ext cx="128279" cy="70336"/>
            </a:xfrm>
            <a:prstGeom prst="line">
              <a:avLst/>
            </a:prstGeom>
            <a:ln w="31750" cap="rnd">
              <a:solidFill>
                <a:srgbClr val="E1641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54" name="Group 53"/>
            <p:cNvGrpSpPr/>
            <p:nvPr/>
          </p:nvGrpSpPr>
          <p:grpSpPr>
            <a:xfrm>
              <a:off x="5089257" y="4814057"/>
              <a:ext cx="187944" cy="187944"/>
              <a:chOff x="3006099" y="4289931"/>
              <a:chExt cx="95444" cy="95444"/>
            </a:xfrm>
          </p:grpSpPr>
          <p:sp>
            <p:nvSpPr>
              <p:cNvPr id="57" name="Oval 56"/>
              <p:cNvSpPr/>
              <p:nvPr/>
            </p:nvSpPr>
            <p:spPr>
              <a:xfrm>
                <a:off x="3006099" y="4289931"/>
                <a:ext cx="95444" cy="95444"/>
              </a:xfrm>
              <a:prstGeom prst="ellipse">
                <a:avLst/>
              </a:prstGeom>
              <a:noFill/>
              <a:ln w="19050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58" name="Group 57"/>
              <p:cNvGrpSpPr/>
              <p:nvPr/>
            </p:nvGrpSpPr>
            <p:grpSpPr>
              <a:xfrm>
                <a:off x="3012359" y="4296191"/>
                <a:ext cx="82924" cy="82924"/>
                <a:chOff x="3585437" y="4914809"/>
                <a:chExt cx="914400" cy="914400"/>
              </a:xfrm>
            </p:grpSpPr>
            <p:cxnSp>
              <p:nvCxnSpPr>
                <p:cNvPr id="60" name="Straight Connector 59"/>
                <p:cNvCxnSpPr/>
                <p:nvPr/>
              </p:nvCxnSpPr>
              <p:spPr>
                <a:xfrm>
                  <a:off x="4037667" y="4914809"/>
                  <a:ext cx="9939" cy="914400"/>
                </a:xfrm>
                <a:prstGeom prst="line">
                  <a:avLst/>
                </a:prstGeom>
                <a:ln w="9525">
                  <a:solidFill>
                    <a:schemeClr val="bg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1" name="Straight Connector 60"/>
                <p:cNvCxnSpPr/>
                <p:nvPr/>
              </p:nvCxnSpPr>
              <p:spPr>
                <a:xfrm rot="16200000">
                  <a:off x="4037667" y="4914809"/>
                  <a:ext cx="9939" cy="914400"/>
                </a:xfrm>
                <a:prstGeom prst="line">
                  <a:avLst/>
                </a:prstGeom>
                <a:ln w="9525">
                  <a:solidFill>
                    <a:schemeClr val="bg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2" name="Straight Connector 61"/>
                <p:cNvCxnSpPr/>
                <p:nvPr/>
              </p:nvCxnSpPr>
              <p:spPr>
                <a:xfrm rot="2700000">
                  <a:off x="4037667" y="4914809"/>
                  <a:ext cx="9939" cy="914400"/>
                </a:xfrm>
                <a:prstGeom prst="line">
                  <a:avLst/>
                </a:prstGeom>
                <a:ln w="9525">
                  <a:solidFill>
                    <a:schemeClr val="bg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3" name="Straight Connector 62"/>
                <p:cNvCxnSpPr/>
                <p:nvPr/>
              </p:nvCxnSpPr>
              <p:spPr>
                <a:xfrm rot="-2700000">
                  <a:off x="4037667" y="4914809"/>
                  <a:ext cx="9939" cy="914400"/>
                </a:xfrm>
                <a:prstGeom prst="line">
                  <a:avLst/>
                </a:prstGeom>
                <a:ln w="9525">
                  <a:solidFill>
                    <a:schemeClr val="bg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59" name="Oval 58"/>
              <p:cNvSpPr/>
              <p:nvPr/>
            </p:nvSpPr>
            <p:spPr>
              <a:xfrm>
                <a:off x="3011284" y="4295116"/>
                <a:ext cx="85075" cy="85075"/>
              </a:xfrm>
              <a:prstGeom prst="ellipse">
                <a:avLst/>
              </a:prstGeom>
              <a:noFill/>
              <a:ln w="635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55" name="Rounded Rectangle 54"/>
            <p:cNvSpPr/>
            <p:nvPr/>
          </p:nvSpPr>
          <p:spPr>
            <a:xfrm rot="3081491">
              <a:off x="5159215" y="4964605"/>
              <a:ext cx="141779" cy="0"/>
            </a:xfrm>
            <a:prstGeom prst="roundRect">
              <a:avLst/>
            </a:prstGeom>
            <a:ln w="15875"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56" name="Straight Connector 55"/>
            <p:cNvCxnSpPr/>
            <p:nvPr/>
          </p:nvCxnSpPr>
          <p:spPr>
            <a:xfrm>
              <a:off x="5262371" y="5026811"/>
              <a:ext cx="70890" cy="0"/>
            </a:xfrm>
            <a:prstGeom prst="line">
              <a:avLst/>
            </a:prstGeom>
            <a:ln w="25400" cap="rnd">
              <a:solidFill>
                <a:schemeClr val="accent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2" name="Group 81"/>
          <p:cNvGrpSpPr>
            <a:grpSpLocks noChangeAspect="1"/>
          </p:cNvGrpSpPr>
          <p:nvPr/>
        </p:nvGrpSpPr>
        <p:grpSpPr>
          <a:xfrm>
            <a:off x="5256444" y="1167702"/>
            <a:ext cx="853292" cy="1509212"/>
            <a:chOff x="6010319" y="4354934"/>
            <a:chExt cx="467762" cy="827327"/>
          </a:xfrm>
        </p:grpSpPr>
        <p:grpSp>
          <p:nvGrpSpPr>
            <p:cNvPr id="83" name="Group 82"/>
            <p:cNvGrpSpPr/>
            <p:nvPr/>
          </p:nvGrpSpPr>
          <p:grpSpPr>
            <a:xfrm>
              <a:off x="6010319" y="4354934"/>
              <a:ext cx="467762" cy="827327"/>
              <a:chOff x="6010319" y="4354934"/>
              <a:chExt cx="467762" cy="827327"/>
            </a:xfrm>
          </p:grpSpPr>
          <p:sp>
            <p:nvSpPr>
              <p:cNvPr id="86" name="Rounded Rectangle 85"/>
              <p:cNvSpPr/>
              <p:nvPr/>
            </p:nvSpPr>
            <p:spPr>
              <a:xfrm>
                <a:off x="6030581" y="4354934"/>
                <a:ext cx="426772" cy="827327"/>
              </a:xfrm>
              <a:prstGeom prst="roundRect">
                <a:avLst>
                  <a:gd name="adj" fmla="val 27382"/>
                </a:avLst>
              </a:prstGeom>
              <a:solidFill>
                <a:srgbClr val="00B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87" name="Freeform 86"/>
              <p:cNvSpPr/>
              <p:nvPr/>
            </p:nvSpPr>
            <p:spPr>
              <a:xfrm>
                <a:off x="6077559" y="4407694"/>
                <a:ext cx="335417" cy="108346"/>
              </a:xfrm>
              <a:custGeom>
                <a:avLst/>
                <a:gdLst>
                  <a:gd name="connsiteX0" fmla="*/ 116701 w 335417"/>
                  <a:gd name="connsiteY0" fmla="*/ 0 h 108346"/>
                  <a:gd name="connsiteX1" fmla="*/ 218715 w 335417"/>
                  <a:gd name="connsiteY1" fmla="*/ 0 h 108346"/>
                  <a:gd name="connsiteX2" fmla="*/ 328193 w 335417"/>
                  <a:gd name="connsiteY2" fmla="*/ 72567 h 108346"/>
                  <a:gd name="connsiteX3" fmla="*/ 335417 w 335417"/>
                  <a:gd name="connsiteY3" fmla="*/ 108346 h 108346"/>
                  <a:gd name="connsiteX4" fmla="*/ 0 w 335417"/>
                  <a:gd name="connsiteY4" fmla="*/ 108346 h 108346"/>
                  <a:gd name="connsiteX5" fmla="*/ 7223 w 335417"/>
                  <a:gd name="connsiteY5" fmla="*/ 72567 h 108346"/>
                  <a:gd name="connsiteX6" fmla="*/ 116701 w 335417"/>
                  <a:gd name="connsiteY6" fmla="*/ 0 h 1083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5417" h="108346">
                    <a:moveTo>
                      <a:pt x="116701" y="0"/>
                    </a:moveTo>
                    <a:lnTo>
                      <a:pt x="218715" y="0"/>
                    </a:lnTo>
                    <a:cubicBezTo>
                      <a:pt x="267930" y="0"/>
                      <a:pt x="310156" y="29922"/>
                      <a:pt x="328193" y="72567"/>
                    </a:cubicBezTo>
                    <a:lnTo>
                      <a:pt x="335417" y="108346"/>
                    </a:lnTo>
                    <a:lnTo>
                      <a:pt x="0" y="108346"/>
                    </a:lnTo>
                    <a:lnTo>
                      <a:pt x="7223" y="72567"/>
                    </a:lnTo>
                    <a:cubicBezTo>
                      <a:pt x="25260" y="29922"/>
                      <a:pt x="67486" y="0"/>
                      <a:pt x="116701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88" name="Rectangle 87"/>
              <p:cNvSpPr/>
              <p:nvPr/>
            </p:nvSpPr>
            <p:spPr>
              <a:xfrm>
                <a:off x="6075444" y="4569619"/>
                <a:ext cx="50869" cy="108000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89" name="Rectangle 88"/>
              <p:cNvSpPr/>
              <p:nvPr/>
            </p:nvSpPr>
            <p:spPr>
              <a:xfrm>
                <a:off x="6362107" y="4569619"/>
                <a:ext cx="50869" cy="108000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90" name="Freeform 89"/>
              <p:cNvSpPr/>
              <p:nvPr/>
            </p:nvSpPr>
            <p:spPr>
              <a:xfrm flipV="1">
                <a:off x="6075443" y="4699082"/>
                <a:ext cx="50869" cy="180000"/>
              </a:xfrm>
              <a:custGeom>
                <a:avLst/>
                <a:gdLst>
                  <a:gd name="connsiteX0" fmla="*/ 0 w 50869"/>
                  <a:gd name="connsiteY0" fmla="*/ 250030 h 250030"/>
                  <a:gd name="connsiteX1" fmla="*/ 50869 w 50869"/>
                  <a:gd name="connsiteY1" fmla="*/ 250030 h 250030"/>
                  <a:gd name="connsiteX2" fmla="*/ 50869 w 50869"/>
                  <a:gd name="connsiteY2" fmla="*/ 104775 h 250030"/>
                  <a:gd name="connsiteX3" fmla="*/ 50869 w 50869"/>
                  <a:gd name="connsiteY3" fmla="*/ 104774 h 250030"/>
                  <a:gd name="connsiteX4" fmla="*/ 50869 w 50869"/>
                  <a:gd name="connsiteY4" fmla="*/ 104774 h 250030"/>
                  <a:gd name="connsiteX5" fmla="*/ 0 w 50869"/>
                  <a:gd name="connsiteY5" fmla="*/ 0 h 250030"/>
                  <a:gd name="connsiteX6" fmla="*/ 0 w 50869"/>
                  <a:gd name="connsiteY6" fmla="*/ 104774 h 250030"/>
                  <a:gd name="connsiteX7" fmla="*/ 0 w 50869"/>
                  <a:gd name="connsiteY7" fmla="*/ 104775 h 25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869" h="250030">
                    <a:moveTo>
                      <a:pt x="0" y="250030"/>
                    </a:moveTo>
                    <a:lnTo>
                      <a:pt x="50869" y="250030"/>
                    </a:lnTo>
                    <a:lnTo>
                      <a:pt x="50869" y="104775"/>
                    </a:lnTo>
                    <a:lnTo>
                      <a:pt x="50869" y="104774"/>
                    </a:lnTo>
                    <a:lnTo>
                      <a:pt x="50869" y="104774"/>
                    </a:lnTo>
                    <a:lnTo>
                      <a:pt x="0" y="0"/>
                    </a:lnTo>
                    <a:lnTo>
                      <a:pt x="0" y="104774"/>
                    </a:lnTo>
                    <a:lnTo>
                      <a:pt x="0" y="104775"/>
                    </a:ln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91" name="Freeform 90"/>
              <p:cNvSpPr/>
              <p:nvPr/>
            </p:nvSpPr>
            <p:spPr>
              <a:xfrm flipH="1" flipV="1">
                <a:off x="6362107" y="4699082"/>
                <a:ext cx="50869" cy="180000"/>
              </a:xfrm>
              <a:custGeom>
                <a:avLst/>
                <a:gdLst>
                  <a:gd name="connsiteX0" fmla="*/ 0 w 50869"/>
                  <a:gd name="connsiteY0" fmla="*/ 250030 h 250030"/>
                  <a:gd name="connsiteX1" fmla="*/ 50869 w 50869"/>
                  <a:gd name="connsiteY1" fmla="*/ 250030 h 250030"/>
                  <a:gd name="connsiteX2" fmla="*/ 50869 w 50869"/>
                  <a:gd name="connsiteY2" fmla="*/ 104775 h 250030"/>
                  <a:gd name="connsiteX3" fmla="*/ 50869 w 50869"/>
                  <a:gd name="connsiteY3" fmla="*/ 104774 h 250030"/>
                  <a:gd name="connsiteX4" fmla="*/ 50869 w 50869"/>
                  <a:gd name="connsiteY4" fmla="*/ 104774 h 250030"/>
                  <a:gd name="connsiteX5" fmla="*/ 0 w 50869"/>
                  <a:gd name="connsiteY5" fmla="*/ 0 h 250030"/>
                  <a:gd name="connsiteX6" fmla="*/ 0 w 50869"/>
                  <a:gd name="connsiteY6" fmla="*/ 104774 h 250030"/>
                  <a:gd name="connsiteX7" fmla="*/ 0 w 50869"/>
                  <a:gd name="connsiteY7" fmla="*/ 104775 h 25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869" h="250030">
                    <a:moveTo>
                      <a:pt x="0" y="250030"/>
                    </a:moveTo>
                    <a:lnTo>
                      <a:pt x="50869" y="250030"/>
                    </a:lnTo>
                    <a:lnTo>
                      <a:pt x="50869" y="104775"/>
                    </a:lnTo>
                    <a:lnTo>
                      <a:pt x="50869" y="104774"/>
                    </a:lnTo>
                    <a:lnTo>
                      <a:pt x="50869" y="104774"/>
                    </a:lnTo>
                    <a:lnTo>
                      <a:pt x="0" y="0"/>
                    </a:lnTo>
                    <a:lnTo>
                      <a:pt x="0" y="104774"/>
                    </a:lnTo>
                    <a:lnTo>
                      <a:pt x="0" y="104775"/>
                    </a:ln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92" name="Freeform 91"/>
              <p:cNvSpPr/>
              <p:nvPr/>
            </p:nvSpPr>
            <p:spPr>
              <a:xfrm>
                <a:off x="6072299" y="4807155"/>
                <a:ext cx="343336" cy="158496"/>
              </a:xfrm>
              <a:custGeom>
                <a:avLst/>
                <a:gdLst>
                  <a:gd name="connsiteX0" fmla="*/ 64318 w 290546"/>
                  <a:gd name="connsiteY0" fmla="*/ 0 h 158496"/>
                  <a:gd name="connsiteX1" fmla="*/ 226228 w 290546"/>
                  <a:gd name="connsiteY1" fmla="*/ 0 h 158496"/>
                  <a:gd name="connsiteX2" fmla="*/ 290240 w 290546"/>
                  <a:gd name="connsiteY2" fmla="*/ 132810 h 158496"/>
                  <a:gd name="connsiteX3" fmla="*/ 290546 w 290546"/>
                  <a:gd name="connsiteY3" fmla="*/ 133446 h 158496"/>
                  <a:gd name="connsiteX4" fmla="*/ 288189 w 290546"/>
                  <a:gd name="connsiteY4" fmla="*/ 133446 h 158496"/>
                  <a:gd name="connsiteX5" fmla="*/ 288188 w 290546"/>
                  <a:gd name="connsiteY5" fmla="*/ 133446 h 158496"/>
                  <a:gd name="connsiteX6" fmla="*/ 237414 w 290546"/>
                  <a:gd name="connsiteY6" fmla="*/ 149207 h 158496"/>
                  <a:gd name="connsiteX7" fmla="*/ 145272 w 290546"/>
                  <a:gd name="connsiteY7" fmla="*/ 158496 h 158496"/>
                  <a:gd name="connsiteX8" fmla="*/ 53130 w 290546"/>
                  <a:gd name="connsiteY8" fmla="*/ 149207 h 158496"/>
                  <a:gd name="connsiteX9" fmla="*/ 2356 w 290546"/>
                  <a:gd name="connsiteY9" fmla="*/ 133446 h 158496"/>
                  <a:gd name="connsiteX10" fmla="*/ 0 w 290546"/>
                  <a:gd name="connsiteY10" fmla="*/ 133446 h 158496"/>
                  <a:gd name="connsiteX11" fmla="*/ 307 w 290546"/>
                  <a:gd name="connsiteY11" fmla="*/ 132810 h 1584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90546" h="158496">
                    <a:moveTo>
                      <a:pt x="64318" y="0"/>
                    </a:moveTo>
                    <a:lnTo>
                      <a:pt x="226228" y="0"/>
                    </a:lnTo>
                    <a:lnTo>
                      <a:pt x="290240" y="132810"/>
                    </a:lnTo>
                    <a:lnTo>
                      <a:pt x="290546" y="133446"/>
                    </a:lnTo>
                    <a:lnTo>
                      <a:pt x="288189" y="133446"/>
                    </a:lnTo>
                    <a:lnTo>
                      <a:pt x="288188" y="133446"/>
                    </a:lnTo>
                    <a:lnTo>
                      <a:pt x="237414" y="149207"/>
                    </a:lnTo>
                    <a:cubicBezTo>
                      <a:pt x="207651" y="155298"/>
                      <a:pt x="176835" y="158496"/>
                      <a:pt x="145272" y="158496"/>
                    </a:cubicBezTo>
                    <a:cubicBezTo>
                      <a:pt x="113709" y="158496"/>
                      <a:pt x="82893" y="155298"/>
                      <a:pt x="53130" y="149207"/>
                    </a:cubicBezTo>
                    <a:lnTo>
                      <a:pt x="2356" y="133446"/>
                    </a:lnTo>
                    <a:lnTo>
                      <a:pt x="0" y="133446"/>
                    </a:lnTo>
                    <a:lnTo>
                      <a:pt x="307" y="132810"/>
                    </a:ln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93" name="Freeform 92"/>
              <p:cNvSpPr/>
              <p:nvPr/>
            </p:nvSpPr>
            <p:spPr>
              <a:xfrm>
                <a:off x="6030581" y="4357364"/>
                <a:ext cx="102265" cy="101745"/>
              </a:xfrm>
              <a:custGeom>
                <a:avLst/>
                <a:gdLst>
                  <a:gd name="connsiteX0" fmla="*/ 102265 w 102265"/>
                  <a:gd name="connsiteY0" fmla="*/ 0 h 101745"/>
                  <a:gd name="connsiteX1" fmla="*/ 95817 w 102265"/>
                  <a:gd name="connsiteY1" fmla="*/ 31937 h 101745"/>
                  <a:gd name="connsiteX2" fmla="*/ 32588 w 102265"/>
                  <a:gd name="connsiteY2" fmla="*/ 95166 h 101745"/>
                  <a:gd name="connsiteX3" fmla="*/ 0 w 102265"/>
                  <a:gd name="connsiteY3" fmla="*/ 101745 h 101745"/>
                  <a:gd name="connsiteX4" fmla="*/ 6623 w 102265"/>
                  <a:gd name="connsiteY4" fmla="*/ 68943 h 101745"/>
                  <a:gd name="connsiteX5" fmla="*/ 68812 w 102265"/>
                  <a:gd name="connsiteY5" fmla="*/ 6754 h 1017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2265" h="101745">
                    <a:moveTo>
                      <a:pt x="102265" y="0"/>
                    </a:moveTo>
                    <a:lnTo>
                      <a:pt x="95817" y="31937"/>
                    </a:lnTo>
                    <a:cubicBezTo>
                      <a:pt x="83793" y="60366"/>
                      <a:pt x="61017" y="83142"/>
                      <a:pt x="32588" y="95166"/>
                    </a:cubicBezTo>
                    <a:lnTo>
                      <a:pt x="0" y="101745"/>
                    </a:lnTo>
                    <a:lnTo>
                      <a:pt x="6623" y="68943"/>
                    </a:lnTo>
                    <a:cubicBezTo>
                      <a:pt x="18450" y="40981"/>
                      <a:pt x="40850" y="18581"/>
                      <a:pt x="68812" y="6754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94" name="Freeform 93"/>
              <p:cNvSpPr/>
              <p:nvPr/>
            </p:nvSpPr>
            <p:spPr>
              <a:xfrm flipH="1">
                <a:off x="6355088" y="4357364"/>
                <a:ext cx="102265" cy="101745"/>
              </a:xfrm>
              <a:custGeom>
                <a:avLst/>
                <a:gdLst>
                  <a:gd name="connsiteX0" fmla="*/ 102265 w 102265"/>
                  <a:gd name="connsiteY0" fmla="*/ 0 h 101745"/>
                  <a:gd name="connsiteX1" fmla="*/ 95817 w 102265"/>
                  <a:gd name="connsiteY1" fmla="*/ 31937 h 101745"/>
                  <a:gd name="connsiteX2" fmla="*/ 32588 w 102265"/>
                  <a:gd name="connsiteY2" fmla="*/ 95166 h 101745"/>
                  <a:gd name="connsiteX3" fmla="*/ 0 w 102265"/>
                  <a:gd name="connsiteY3" fmla="*/ 101745 h 101745"/>
                  <a:gd name="connsiteX4" fmla="*/ 6623 w 102265"/>
                  <a:gd name="connsiteY4" fmla="*/ 68943 h 101745"/>
                  <a:gd name="connsiteX5" fmla="*/ 68812 w 102265"/>
                  <a:gd name="connsiteY5" fmla="*/ 6754 h 1017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2265" h="101745">
                    <a:moveTo>
                      <a:pt x="102265" y="0"/>
                    </a:moveTo>
                    <a:lnTo>
                      <a:pt x="95817" y="31937"/>
                    </a:lnTo>
                    <a:cubicBezTo>
                      <a:pt x="83793" y="60366"/>
                      <a:pt x="61017" y="83142"/>
                      <a:pt x="32588" y="95166"/>
                    </a:cubicBezTo>
                    <a:lnTo>
                      <a:pt x="0" y="101745"/>
                    </a:lnTo>
                    <a:lnTo>
                      <a:pt x="6623" y="68943"/>
                    </a:lnTo>
                    <a:cubicBezTo>
                      <a:pt x="18450" y="40981"/>
                      <a:pt x="40850" y="18581"/>
                      <a:pt x="68812" y="6754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95" name="Straight Connector 94"/>
              <p:cNvCxnSpPr/>
              <p:nvPr/>
            </p:nvCxnSpPr>
            <p:spPr>
              <a:xfrm>
                <a:off x="6196383" y="4376738"/>
                <a:ext cx="95169" cy="0"/>
              </a:xfrm>
              <a:prstGeom prst="line">
                <a:avLst/>
              </a:prstGeom>
              <a:ln>
                <a:solidFill>
                  <a:schemeClr val="accent5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6" name="Straight Connector 95"/>
              <p:cNvCxnSpPr/>
              <p:nvPr/>
            </p:nvCxnSpPr>
            <p:spPr>
              <a:xfrm>
                <a:off x="6126312" y="5095187"/>
                <a:ext cx="36000" cy="36000"/>
              </a:xfrm>
              <a:prstGeom prst="line">
                <a:avLst/>
              </a:prstGeom>
              <a:ln cap="rnd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7" name="Straight Connector 96"/>
              <p:cNvCxnSpPr/>
              <p:nvPr/>
            </p:nvCxnSpPr>
            <p:spPr>
              <a:xfrm flipH="1">
                <a:off x="6337088" y="5095187"/>
                <a:ext cx="36000" cy="36000"/>
              </a:xfrm>
              <a:prstGeom prst="line">
                <a:avLst/>
              </a:prstGeom>
              <a:ln cap="rnd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8" name="Straight Connector 97"/>
              <p:cNvCxnSpPr/>
              <p:nvPr/>
            </p:nvCxnSpPr>
            <p:spPr>
              <a:xfrm flipH="1">
                <a:off x="6442081" y="4843082"/>
                <a:ext cx="36000" cy="36000"/>
              </a:xfrm>
              <a:prstGeom prst="line">
                <a:avLst/>
              </a:prstGeom>
              <a:ln w="19050" cap="rnd">
                <a:solidFill>
                  <a:schemeClr val="accent3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9" name="Straight Connector 98"/>
              <p:cNvCxnSpPr/>
              <p:nvPr/>
            </p:nvCxnSpPr>
            <p:spPr>
              <a:xfrm>
                <a:off x="6010319" y="4843082"/>
                <a:ext cx="36000" cy="36000"/>
              </a:xfrm>
              <a:prstGeom prst="line">
                <a:avLst/>
              </a:prstGeom>
              <a:ln w="19050" cap="rnd">
                <a:solidFill>
                  <a:schemeClr val="accent3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0" name="Freeform 99"/>
              <p:cNvSpPr/>
              <p:nvPr/>
            </p:nvSpPr>
            <p:spPr>
              <a:xfrm>
                <a:off x="6060591" y="5141762"/>
                <a:ext cx="105563" cy="40499"/>
              </a:xfrm>
              <a:custGeom>
                <a:avLst/>
                <a:gdLst>
                  <a:gd name="connsiteX0" fmla="*/ 0 w 105563"/>
                  <a:gd name="connsiteY0" fmla="*/ 0 h 40499"/>
                  <a:gd name="connsiteX1" fmla="*/ 64939 w 105563"/>
                  <a:gd name="connsiteY1" fmla="*/ 13110 h 40499"/>
                  <a:gd name="connsiteX2" fmla="*/ 105563 w 105563"/>
                  <a:gd name="connsiteY2" fmla="*/ 40499 h 40499"/>
                  <a:gd name="connsiteX3" fmla="*/ 86860 w 105563"/>
                  <a:gd name="connsiteY3" fmla="*/ 40499 h 40499"/>
                  <a:gd name="connsiteX4" fmla="*/ 4229 w 105563"/>
                  <a:gd name="connsiteY4" fmla="*/ 6272 h 40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5563" h="40499">
                    <a:moveTo>
                      <a:pt x="0" y="0"/>
                    </a:moveTo>
                    <a:lnTo>
                      <a:pt x="64939" y="13110"/>
                    </a:lnTo>
                    <a:lnTo>
                      <a:pt x="105563" y="40499"/>
                    </a:lnTo>
                    <a:lnTo>
                      <a:pt x="86860" y="40499"/>
                    </a:lnTo>
                    <a:cubicBezTo>
                      <a:pt x="54591" y="40499"/>
                      <a:pt x="25376" y="27419"/>
                      <a:pt x="4229" y="6272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01" name="Freeform 100"/>
              <p:cNvSpPr/>
              <p:nvPr/>
            </p:nvSpPr>
            <p:spPr>
              <a:xfrm flipH="1">
                <a:off x="6327811" y="5141762"/>
                <a:ext cx="105563" cy="40499"/>
              </a:xfrm>
              <a:custGeom>
                <a:avLst/>
                <a:gdLst>
                  <a:gd name="connsiteX0" fmla="*/ 0 w 105563"/>
                  <a:gd name="connsiteY0" fmla="*/ 0 h 40499"/>
                  <a:gd name="connsiteX1" fmla="*/ 64939 w 105563"/>
                  <a:gd name="connsiteY1" fmla="*/ 13110 h 40499"/>
                  <a:gd name="connsiteX2" fmla="*/ 105563 w 105563"/>
                  <a:gd name="connsiteY2" fmla="*/ 40499 h 40499"/>
                  <a:gd name="connsiteX3" fmla="*/ 86860 w 105563"/>
                  <a:gd name="connsiteY3" fmla="*/ 40499 h 40499"/>
                  <a:gd name="connsiteX4" fmla="*/ 4229 w 105563"/>
                  <a:gd name="connsiteY4" fmla="*/ 6272 h 40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5563" h="40499">
                    <a:moveTo>
                      <a:pt x="0" y="0"/>
                    </a:moveTo>
                    <a:lnTo>
                      <a:pt x="64939" y="13110"/>
                    </a:lnTo>
                    <a:lnTo>
                      <a:pt x="105563" y="40499"/>
                    </a:lnTo>
                    <a:lnTo>
                      <a:pt x="86860" y="40499"/>
                    </a:lnTo>
                    <a:cubicBezTo>
                      <a:pt x="54591" y="40499"/>
                      <a:pt x="25376" y="27419"/>
                      <a:pt x="4229" y="6272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02" name="Freeform 101"/>
              <p:cNvSpPr/>
              <p:nvPr/>
            </p:nvSpPr>
            <p:spPr>
              <a:xfrm>
                <a:off x="6152529" y="5152656"/>
                <a:ext cx="182876" cy="28507"/>
              </a:xfrm>
              <a:custGeom>
                <a:avLst/>
                <a:gdLst>
                  <a:gd name="connsiteX0" fmla="*/ 91438 w 182876"/>
                  <a:gd name="connsiteY0" fmla="*/ 0 h 28507"/>
                  <a:gd name="connsiteX1" fmla="*/ 149434 w 182876"/>
                  <a:gd name="connsiteY1" fmla="*/ 9289 h 28507"/>
                  <a:gd name="connsiteX2" fmla="*/ 181392 w 182876"/>
                  <a:gd name="connsiteY2" fmla="*/ 25050 h 28507"/>
                  <a:gd name="connsiteX3" fmla="*/ 181393 w 182876"/>
                  <a:gd name="connsiteY3" fmla="*/ 25050 h 28507"/>
                  <a:gd name="connsiteX4" fmla="*/ 182876 w 182876"/>
                  <a:gd name="connsiteY4" fmla="*/ 25050 h 28507"/>
                  <a:gd name="connsiteX5" fmla="*/ 182684 w 182876"/>
                  <a:gd name="connsiteY5" fmla="*/ 25686 h 28507"/>
                  <a:gd name="connsiteX6" fmla="*/ 181828 w 182876"/>
                  <a:gd name="connsiteY6" fmla="*/ 28507 h 28507"/>
                  <a:gd name="connsiteX7" fmla="*/ 1049 w 182876"/>
                  <a:gd name="connsiteY7" fmla="*/ 28507 h 28507"/>
                  <a:gd name="connsiteX8" fmla="*/ 193 w 182876"/>
                  <a:gd name="connsiteY8" fmla="*/ 25686 h 28507"/>
                  <a:gd name="connsiteX9" fmla="*/ 0 w 182876"/>
                  <a:gd name="connsiteY9" fmla="*/ 25050 h 28507"/>
                  <a:gd name="connsiteX10" fmla="*/ 1483 w 182876"/>
                  <a:gd name="connsiteY10" fmla="*/ 25050 h 28507"/>
                  <a:gd name="connsiteX11" fmla="*/ 33441 w 182876"/>
                  <a:gd name="connsiteY11" fmla="*/ 9289 h 28507"/>
                  <a:gd name="connsiteX12" fmla="*/ 91438 w 182876"/>
                  <a:gd name="connsiteY12" fmla="*/ 0 h 285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2876" h="28507">
                    <a:moveTo>
                      <a:pt x="91438" y="0"/>
                    </a:moveTo>
                    <a:cubicBezTo>
                      <a:pt x="111304" y="0"/>
                      <a:pt x="130700" y="3198"/>
                      <a:pt x="149434" y="9289"/>
                    </a:cubicBezTo>
                    <a:lnTo>
                      <a:pt x="181392" y="25050"/>
                    </a:lnTo>
                    <a:lnTo>
                      <a:pt x="181393" y="25050"/>
                    </a:lnTo>
                    <a:lnTo>
                      <a:pt x="182876" y="25050"/>
                    </a:lnTo>
                    <a:lnTo>
                      <a:pt x="182684" y="25686"/>
                    </a:lnTo>
                    <a:lnTo>
                      <a:pt x="181828" y="28507"/>
                    </a:lnTo>
                    <a:lnTo>
                      <a:pt x="1049" y="28507"/>
                    </a:lnTo>
                    <a:lnTo>
                      <a:pt x="193" y="25686"/>
                    </a:lnTo>
                    <a:lnTo>
                      <a:pt x="0" y="25050"/>
                    </a:lnTo>
                    <a:lnTo>
                      <a:pt x="1483" y="25050"/>
                    </a:lnTo>
                    <a:lnTo>
                      <a:pt x="33441" y="9289"/>
                    </a:lnTo>
                    <a:cubicBezTo>
                      <a:pt x="52175" y="3198"/>
                      <a:pt x="71571" y="0"/>
                      <a:pt x="91438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03" name="Freeform 102"/>
              <p:cNvSpPr/>
              <p:nvPr/>
            </p:nvSpPr>
            <p:spPr>
              <a:xfrm rot="20004724">
                <a:off x="6032943" y="4793487"/>
                <a:ext cx="298848" cy="86765"/>
              </a:xfrm>
              <a:custGeom>
                <a:avLst/>
                <a:gdLst>
                  <a:gd name="connsiteX0" fmla="*/ 127693 w 298848"/>
                  <a:gd name="connsiteY0" fmla="*/ 0 h 86765"/>
                  <a:gd name="connsiteX1" fmla="*/ 298788 w 298848"/>
                  <a:gd name="connsiteY1" fmla="*/ 85633 h 86765"/>
                  <a:gd name="connsiteX2" fmla="*/ 298848 w 298848"/>
                  <a:gd name="connsiteY2" fmla="*/ 86765 h 86765"/>
                  <a:gd name="connsiteX3" fmla="*/ 2720 w 298848"/>
                  <a:gd name="connsiteY3" fmla="*/ 86765 h 86765"/>
                  <a:gd name="connsiteX4" fmla="*/ 2489 w 298848"/>
                  <a:gd name="connsiteY4" fmla="*/ 86563 h 86765"/>
                  <a:gd name="connsiteX5" fmla="*/ 0 w 298848"/>
                  <a:gd name="connsiteY5" fmla="*/ 85317 h 86765"/>
                  <a:gd name="connsiteX6" fmla="*/ 609 w 298848"/>
                  <a:gd name="connsiteY6" fmla="*/ 84910 h 867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98848" h="86765">
                    <a:moveTo>
                      <a:pt x="127693" y="0"/>
                    </a:moveTo>
                    <a:lnTo>
                      <a:pt x="298788" y="85633"/>
                    </a:lnTo>
                    <a:lnTo>
                      <a:pt x="298848" y="86765"/>
                    </a:lnTo>
                    <a:lnTo>
                      <a:pt x="2720" y="86765"/>
                    </a:lnTo>
                    <a:lnTo>
                      <a:pt x="2489" y="86563"/>
                    </a:lnTo>
                    <a:lnTo>
                      <a:pt x="0" y="85317"/>
                    </a:lnTo>
                    <a:lnTo>
                      <a:pt x="609" y="84910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alpha val="83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cxnSp>
          <p:nvCxnSpPr>
            <p:cNvPr id="84" name="Straight Connector 83"/>
            <p:cNvCxnSpPr>
              <a:cxnSpLocks noChangeAspect="1"/>
            </p:cNvCxnSpPr>
            <p:nvPr/>
          </p:nvCxnSpPr>
          <p:spPr>
            <a:xfrm flipV="1">
              <a:off x="6306876" y="4450182"/>
              <a:ext cx="41870" cy="36000"/>
            </a:xfrm>
            <a:prstGeom prst="line">
              <a:avLst/>
            </a:prstGeom>
            <a:ln w="12700" cap="rnd">
              <a:solidFill>
                <a:schemeClr val="tx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/>
            <p:cNvCxnSpPr>
              <a:cxnSpLocks noChangeAspect="1"/>
            </p:cNvCxnSpPr>
            <p:nvPr/>
          </p:nvCxnSpPr>
          <p:spPr>
            <a:xfrm flipV="1">
              <a:off x="6251553" y="4431415"/>
              <a:ext cx="72000" cy="61906"/>
            </a:xfrm>
            <a:prstGeom prst="line">
              <a:avLst/>
            </a:prstGeom>
            <a:ln w="12700" cap="rnd">
              <a:solidFill>
                <a:schemeClr val="tx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4" name="Group 103"/>
          <p:cNvGrpSpPr>
            <a:grpSpLocks noChangeAspect="1"/>
          </p:cNvGrpSpPr>
          <p:nvPr/>
        </p:nvGrpSpPr>
        <p:grpSpPr>
          <a:xfrm>
            <a:off x="3593064" y="1167028"/>
            <a:ext cx="854091" cy="1510626"/>
            <a:chOff x="6010319" y="4354934"/>
            <a:chExt cx="467762" cy="827327"/>
          </a:xfrm>
        </p:grpSpPr>
        <p:grpSp>
          <p:nvGrpSpPr>
            <p:cNvPr id="105" name="Group 104"/>
            <p:cNvGrpSpPr/>
            <p:nvPr/>
          </p:nvGrpSpPr>
          <p:grpSpPr>
            <a:xfrm>
              <a:off x="6010319" y="4354934"/>
              <a:ext cx="467762" cy="827327"/>
              <a:chOff x="6010319" y="4354934"/>
              <a:chExt cx="467762" cy="827327"/>
            </a:xfrm>
          </p:grpSpPr>
          <p:sp>
            <p:nvSpPr>
              <p:cNvPr id="108" name="Rounded Rectangle 107"/>
              <p:cNvSpPr/>
              <p:nvPr/>
            </p:nvSpPr>
            <p:spPr>
              <a:xfrm>
                <a:off x="6030581" y="4354934"/>
                <a:ext cx="426772" cy="827327"/>
              </a:xfrm>
              <a:prstGeom prst="roundRect">
                <a:avLst>
                  <a:gd name="adj" fmla="val 27382"/>
                </a:avLst>
              </a:prstGeom>
              <a:solidFill>
                <a:schemeClr val="accent5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09" name="Freeform 108"/>
              <p:cNvSpPr/>
              <p:nvPr/>
            </p:nvSpPr>
            <p:spPr>
              <a:xfrm>
                <a:off x="6077559" y="4407694"/>
                <a:ext cx="335417" cy="108346"/>
              </a:xfrm>
              <a:custGeom>
                <a:avLst/>
                <a:gdLst>
                  <a:gd name="connsiteX0" fmla="*/ 116701 w 335417"/>
                  <a:gd name="connsiteY0" fmla="*/ 0 h 108346"/>
                  <a:gd name="connsiteX1" fmla="*/ 218715 w 335417"/>
                  <a:gd name="connsiteY1" fmla="*/ 0 h 108346"/>
                  <a:gd name="connsiteX2" fmla="*/ 328193 w 335417"/>
                  <a:gd name="connsiteY2" fmla="*/ 72567 h 108346"/>
                  <a:gd name="connsiteX3" fmla="*/ 335417 w 335417"/>
                  <a:gd name="connsiteY3" fmla="*/ 108346 h 108346"/>
                  <a:gd name="connsiteX4" fmla="*/ 0 w 335417"/>
                  <a:gd name="connsiteY4" fmla="*/ 108346 h 108346"/>
                  <a:gd name="connsiteX5" fmla="*/ 7223 w 335417"/>
                  <a:gd name="connsiteY5" fmla="*/ 72567 h 108346"/>
                  <a:gd name="connsiteX6" fmla="*/ 116701 w 335417"/>
                  <a:gd name="connsiteY6" fmla="*/ 0 h 1083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5417" h="108346">
                    <a:moveTo>
                      <a:pt x="116701" y="0"/>
                    </a:moveTo>
                    <a:lnTo>
                      <a:pt x="218715" y="0"/>
                    </a:lnTo>
                    <a:cubicBezTo>
                      <a:pt x="267930" y="0"/>
                      <a:pt x="310156" y="29922"/>
                      <a:pt x="328193" y="72567"/>
                    </a:cubicBezTo>
                    <a:lnTo>
                      <a:pt x="335417" y="108346"/>
                    </a:lnTo>
                    <a:lnTo>
                      <a:pt x="0" y="108346"/>
                    </a:lnTo>
                    <a:lnTo>
                      <a:pt x="7223" y="72567"/>
                    </a:lnTo>
                    <a:cubicBezTo>
                      <a:pt x="25260" y="29922"/>
                      <a:pt x="67486" y="0"/>
                      <a:pt x="116701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0" name="Rectangle 109"/>
              <p:cNvSpPr/>
              <p:nvPr/>
            </p:nvSpPr>
            <p:spPr>
              <a:xfrm>
                <a:off x="6075444" y="4569619"/>
                <a:ext cx="50869" cy="108000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1" name="Rectangle 110"/>
              <p:cNvSpPr/>
              <p:nvPr/>
            </p:nvSpPr>
            <p:spPr>
              <a:xfrm>
                <a:off x="6362107" y="4569619"/>
                <a:ext cx="50869" cy="108000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2" name="Freeform 111"/>
              <p:cNvSpPr/>
              <p:nvPr/>
            </p:nvSpPr>
            <p:spPr>
              <a:xfrm flipV="1">
                <a:off x="6075443" y="4699082"/>
                <a:ext cx="50869" cy="180000"/>
              </a:xfrm>
              <a:custGeom>
                <a:avLst/>
                <a:gdLst>
                  <a:gd name="connsiteX0" fmla="*/ 0 w 50869"/>
                  <a:gd name="connsiteY0" fmla="*/ 250030 h 250030"/>
                  <a:gd name="connsiteX1" fmla="*/ 50869 w 50869"/>
                  <a:gd name="connsiteY1" fmla="*/ 250030 h 250030"/>
                  <a:gd name="connsiteX2" fmla="*/ 50869 w 50869"/>
                  <a:gd name="connsiteY2" fmla="*/ 104775 h 250030"/>
                  <a:gd name="connsiteX3" fmla="*/ 50869 w 50869"/>
                  <a:gd name="connsiteY3" fmla="*/ 104774 h 250030"/>
                  <a:gd name="connsiteX4" fmla="*/ 50869 w 50869"/>
                  <a:gd name="connsiteY4" fmla="*/ 104774 h 250030"/>
                  <a:gd name="connsiteX5" fmla="*/ 0 w 50869"/>
                  <a:gd name="connsiteY5" fmla="*/ 0 h 250030"/>
                  <a:gd name="connsiteX6" fmla="*/ 0 w 50869"/>
                  <a:gd name="connsiteY6" fmla="*/ 104774 h 250030"/>
                  <a:gd name="connsiteX7" fmla="*/ 0 w 50869"/>
                  <a:gd name="connsiteY7" fmla="*/ 104775 h 25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869" h="250030">
                    <a:moveTo>
                      <a:pt x="0" y="250030"/>
                    </a:moveTo>
                    <a:lnTo>
                      <a:pt x="50869" y="250030"/>
                    </a:lnTo>
                    <a:lnTo>
                      <a:pt x="50869" y="104775"/>
                    </a:lnTo>
                    <a:lnTo>
                      <a:pt x="50869" y="104774"/>
                    </a:lnTo>
                    <a:lnTo>
                      <a:pt x="50869" y="104774"/>
                    </a:lnTo>
                    <a:lnTo>
                      <a:pt x="0" y="0"/>
                    </a:lnTo>
                    <a:lnTo>
                      <a:pt x="0" y="104774"/>
                    </a:lnTo>
                    <a:lnTo>
                      <a:pt x="0" y="104775"/>
                    </a:ln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3" name="Freeform 112"/>
              <p:cNvSpPr/>
              <p:nvPr/>
            </p:nvSpPr>
            <p:spPr>
              <a:xfrm flipH="1" flipV="1">
                <a:off x="6362107" y="4699082"/>
                <a:ext cx="50869" cy="180000"/>
              </a:xfrm>
              <a:custGeom>
                <a:avLst/>
                <a:gdLst>
                  <a:gd name="connsiteX0" fmla="*/ 0 w 50869"/>
                  <a:gd name="connsiteY0" fmla="*/ 250030 h 250030"/>
                  <a:gd name="connsiteX1" fmla="*/ 50869 w 50869"/>
                  <a:gd name="connsiteY1" fmla="*/ 250030 h 250030"/>
                  <a:gd name="connsiteX2" fmla="*/ 50869 w 50869"/>
                  <a:gd name="connsiteY2" fmla="*/ 104775 h 250030"/>
                  <a:gd name="connsiteX3" fmla="*/ 50869 w 50869"/>
                  <a:gd name="connsiteY3" fmla="*/ 104774 h 250030"/>
                  <a:gd name="connsiteX4" fmla="*/ 50869 w 50869"/>
                  <a:gd name="connsiteY4" fmla="*/ 104774 h 250030"/>
                  <a:gd name="connsiteX5" fmla="*/ 0 w 50869"/>
                  <a:gd name="connsiteY5" fmla="*/ 0 h 250030"/>
                  <a:gd name="connsiteX6" fmla="*/ 0 w 50869"/>
                  <a:gd name="connsiteY6" fmla="*/ 104774 h 250030"/>
                  <a:gd name="connsiteX7" fmla="*/ 0 w 50869"/>
                  <a:gd name="connsiteY7" fmla="*/ 104775 h 25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869" h="250030">
                    <a:moveTo>
                      <a:pt x="0" y="250030"/>
                    </a:moveTo>
                    <a:lnTo>
                      <a:pt x="50869" y="250030"/>
                    </a:lnTo>
                    <a:lnTo>
                      <a:pt x="50869" y="104775"/>
                    </a:lnTo>
                    <a:lnTo>
                      <a:pt x="50869" y="104774"/>
                    </a:lnTo>
                    <a:lnTo>
                      <a:pt x="50869" y="104774"/>
                    </a:lnTo>
                    <a:lnTo>
                      <a:pt x="0" y="0"/>
                    </a:lnTo>
                    <a:lnTo>
                      <a:pt x="0" y="104774"/>
                    </a:lnTo>
                    <a:lnTo>
                      <a:pt x="0" y="104775"/>
                    </a:ln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4" name="Freeform 113"/>
              <p:cNvSpPr/>
              <p:nvPr/>
            </p:nvSpPr>
            <p:spPr>
              <a:xfrm>
                <a:off x="6072299" y="4807155"/>
                <a:ext cx="343336" cy="158496"/>
              </a:xfrm>
              <a:custGeom>
                <a:avLst/>
                <a:gdLst>
                  <a:gd name="connsiteX0" fmla="*/ 64318 w 290546"/>
                  <a:gd name="connsiteY0" fmla="*/ 0 h 158496"/>
                  <a:gd name="connsiteX1" fmla="*/ 226228 w 290546"/>
                  <a:gd name="connsiteY1" fmla="*/ 0 h 158496"/>
                  <a:gd name="connsiteX2" fmla="*/ 290240 w 290546"/>
                  <a:gd name="connsiteY2" fmla="*/ 132810 h 158496"/>
                  <a:gd name="connsiteX3" fmla="*/ 290546 w 290546"/>
                  <a:gd name="connsiteY3" fmla="*/ 133446 h 158496"/>
                  <a:gd name="connsiteX4" fmla="*/ 288189 w 290546"/>
                  <a:gd name="connsiteY4" fmla="*/ 133446 h 158496"/>
                  <a:gd name="connsiteX5" fmla="*/ 288188 w 290546"/>
                  <a:gd name="connsiteY5" fmla="*/ 133446 h 158496"/>
                  <a:gd name="connsiteX6" fmla="*/ 237414 w 290546"/>
                  <a:gd name="connsiteY6" fmla="*/ 149207 h 158496"/>
                  <a:gd name="connsiteX7" fmla="*/ 145272 w 290546"/>
                  <a:gd name="connsiteY7" fmla="*/ 158496 h 158496"/>
                  <a:gd name="connsiteX8" fmla="*/ 53130 w 290546"/>
                  <a:gd name="connsiteY8" fmla="*/ 149207 h 158496"/>
                  <a:gd name="connsiteX9" fmla="*/ 2356 w 290546"/>
                  <a:gd name="connsiteY9" fmla="*/ 133446 h 158496"/>
                  <a:gd name="connsiteX10" fmla="*/ 0 w 290546"/>
                  <a:gd name="connsiteY10" fmla="*/ 133446 h 158496"/>
                  <a:gd name="connsiteX11" fmla="*/ 307 w 290546"/>
                  <a:gd name="connsiteY11" fmla="*/ 132810 h 1584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90546" h="158496">
                    <a:moveTo>
                      <a:pt x="64318" y="0"/>
                    </a:moveTo>
                    <a:lnTo>
                      <a:pt x="226228" y="0"/>
                    </a:lnTo>
                    <a:lnTo>
                      <a:pt x="290240" y="132810"/>
                    </a:lnTo>
                    <a:lnTo>
                      <a:pt x="290546" y="133446"/>
                    </a:lnTo>
                    <a:lnTo>
                      <a:pt x="288189" y="133446"/>
                    </a:lnTo>
                    <a:lnTo>
                      <a:pt x="288188" y="133446"/>
                    </a:lnTo>
                    <a:lnTo>
                      <a:pt x="237414" y="149207"/>
                    </a:lnTo>
                    <a:cubicBezTo>
                      <a:pt x="207651" y="155298"/>
                      <a:pt x="176835" y="158496"/>
                      <a:pt x="145272" y="158496"/>
                    </a:cubicBezTo>
                    <a:cubicBezTo>
                      <a:pt x="113709" y="158496"/>
                      <a:pt x="82893" y="155298"/>
                      <a:pt x="53130" y="149207"/>
                    </a:cubicBezTo>
                    <a:lnTo>
                      <a:pt x="2356" y="133446"/>
                    </a:lnTo>
                    <a:lnTo>
                      <a:pt x="0" y="133446"/>
                    </a:lnTo>
                    <a:lnTo>
                      <a:pt x="307" y="132810"/>
                    </a:ln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5" name="Freeform 114"/>
              <p:cNvSpPr/>
              <p:nvPr/>
            </p:nvSpPr>
            <p:spPr>
              <a:xfrm>
                <a:off x="6030581" y="4357364"/>
                <a:ext cx="102265" cy="101745"/>
              </a:xfrm>
              <a:custGeom>
                <a:avLst/>
                <a:gdLst>
                  <a:gd name="connsiteX0" fmla="*/ 102265 w 102265"/>
                  <a:gd name="connsiteY0" fmla="*/ 0 h 101745"/>
                  <a:gd name="connsiteX1" fmla="*/ 95817 w 102265"/>
                  <a:gd name="connsiteY1" fmla="*/ 31937 h 101745"/>
                  <a:gd name="connsiteX2" fmla="*/ 32588 w 102265"/>
                  <a:gd name="connsiteY2" fmla="*/ 95166 h 101745"/>
                  <a:gd name="connsiteX3" fmla="*/ 0 w 102265"/>
                  <a:gd name="connsiteY3" fmla="*/ 101745 h 101745"/>
                  <a:gd name="connsiteX4" fmla="*/ 6623 w 102265"/>
                  <a:gd name="connsiteY4" fmla="*/ 68943 h 101745"/>
                  <a:gd name="connsiteX5" fmla="*/ 68812 w 102265"/>
                  <a:gd name="connsiteY5" fmla="*/ 6754 h 1017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2265" h="101745">
                    <a:moveTo>
                      <a:pt x="102265" y="0"/>
                    </a:moveTo>
                    <a:lnTo>
                      <a:pt x="95817" y="31937"/>
                    </a:lnTo>
                    <a:cubicBezTo>
                      <a:pt x="83793" y="60366"/>
                      <a:pt x="61017" y="83142"/>
                      <a:pt x="32588" y="95166"/>
                    </a:cubicBezTo>
                    <a:lnTo>
                      <a:pt x="0" y="101745"/>
                    </a:lnTo>
                    <a:lnTo>
                      <a:pt x="6623" y="68943"/>
                    </a:lnTo>
                    <a:cubicBezTo>
                      <a:pt x="18450" y="40981"/>
                      <a:pt x="40850" y="18581"/>
                      <a:pt x="68812" y="6754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6" name="Freeform 115"/>
              <p:cNvSpPr/>
              <p:nvPr/>
            </p:nvSpPr>
            <p:spPr>
              <a:xfrm flipH="1">
                <a:off x="6355088" y="4357364"/>
                <a:ext cx="102265" cy="101745"/>
              </a:xfrm>
              <a:custGeom>
                <a:avLst/>
                <a:gdLst>
                  <a:gd name="connsiteX0" fmla="*/ 102265 w 102265"/>
                  <a:gd name="connsiteY0" fmla="*/ 0 h 101745"/>
                  <a:gd name="connsiteX1" fmla="*/ 95817 w 102265"/>
                  <a:gd name="connsiteY1" fmla="*/ 31937 h 101745"/>
                  <a:gd name="connsiteX2" fmla="*/ 32588 w 102265"/>
                  <a:gd name="connsiteY2" fmla="*/ 95166 h 101745"/>
                  <a:gd name="connsiteX3" fmla="*/ 0 w 102265"/>
                  <a:gd name="connsiteY3" fmla="*/ 101745 h 101745"/>
                  <a:gd name="connsiteX4" fmla="*/ 6623 w 102265"/>
                  <a:gd name="connsiteY4" fmla="*/ 68943 h 101745"/>
                  <a:gd name="connsiteX5" fmla="*/ 68812 w 102265"/>
                  <a:gd name="connsiteY5" fmla="*/ 6754 h 1017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2265" h="101745">
                    <a:moveTo>
                      <a:pt x="102265" y="0"/>
                    </a:moveTo>
                    <a:lnTo>
                      <a:pt x="95817" y="31937"/>
                    </a:lnTo>
                    <a:cubicBezTo>
                      <a:pt x="83793" y="60366"/>
                      <a:pt x="61017" y="83142"/>
                      <a:pt x="32588" y="95166"/>
                    </a:cubicBezTo>
                    <a:lnTo>
                      <a:pt x="0" y="101745"/>
                    </a:lnTo>
                    <a:lnTo>
                      <a:pt x="6623" y="68943"/>
                    </a:lnTo>
                    <a:cubicBezTo>
                      <a:pt x="18450" y="40981"/>
                      <a:pt x="40850" y="18581"/>
                      <a:pt x="68812" y="6754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117" name="Straight Connector 116"/>
              <p:cNvCxnSpPr/>
              <p:nvPr/>
            </p:nvCxnSpPr>
            <p:spPr>
              <a:xfrm>
                <a:off x="6196383" y="4376738"/>
                <a:ext cx="95169" cy="0"/>
              </a:xfrm>
              <a:prstGeom prst="line">
                <a:avLst/>
              </a:prstGeom>
              <a:ln>
                <a:solidFill>
                  <a:schemeClr val="accent5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" name="Straight Connector 117"/>
              <p:cNvCxnSpPr/>
              <p:nvPr/>
            </p:nvCxnSpPr>
            <p:spPr>
              <a:xfrm>
                <a:off x="6126312" y="5095187"/>
                <a:ext cx="36000" cy="36000"/>
              </a:xfrm>
              <a:prstGeom prst="line">
                <a:avLst/>
              </a:prstGeom>
              <a:ln cap="rnd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" name="Straight Connector 118"/>
              <p:cNvCxnSpPr/>
              <p:nvPr/>
            </p:nvCxnSpPr>
            <p:spPr>
              <a:xfrm flipH="1">
                <a:off x="6337088" y="5095187"/>
                <a:ext cx="36000" cy="36000"/>
              </a:xfrm>
              <a:prstGeom prst="line">
                <a:avLst/>
              </a:prstGeom>
              <a:ln cap="rnd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" name="Straight Connector 119"/>
              <p:cNvCxnSpPr/>
              <p:nvPr/>
            </p:nvCxnSpPr>
            <p:spPr>
              <a:xfrm flipH="1">
                <a:off x="6442081" y="4843082"/>
                <a:ext cx="36000" cy="36000"/>
              </a:xfrm>
              <a:prstGeom prst="line">
                <a:avLst/>
              </a:prstGeom>
              <a:ln w="19050" cap="rnd">
                <a:solidFill>
                  <a:srgbClr val="41010C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1" name="Straight Connector 120"/>
              <p:cNvCxnSpPr/>
              <p:nvPr/>
            </p:nvCxnSpPr>
            <p:spPr>
              <a:xfrm>
                <a:off x="6010319" y="4843082"/>
                <a:ext cx="36000" cy="36000"/>
              </a:xfrm>
              <a:prstGeom prst="line">
                <a:avLst/>
              </a:prstGeom>
              <a:ln w="19050" cap="rnd">
                <a:solidFill>
                  <a:srgbClr val="41010C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22" name="Freeform 121"/>
              <p:cNvSpPr/>
              <p:nvPr/>
            </p:nvSpPr>
            <p:spPr>
              <a:xfrm>
                <a:off x="6060591" y="5141762"/>
                <a:ext cx="105563" cy="40499"/>
              </a:xfrm>
              <a:custGeom>
                <a:avLst/>
                <a:gdLst>
                  <a:gd name="connsiteX0" fmla="*/ 0 w 105563"/>
                  <a:gd name="connsiteY0" fmla="*/ 0 h 40499"/>
                  <a:gd name="connsiteX1" fmla="*/ 64939 w 105563"/>
                  <a:gd name="connsiteY1" fmla="*/ 13110 h 40499"/>
                  <a:gd name="connsiteX2" fmla="*/ 105563 w 105563"/>
                  <a:gd name="connsiteY2" fmla="*/ 40499 h 40499"/>
                  <a:gd name="connsiteX3" fmla="*/ 86860 w 105563"/>
                  <a:gd name="connsiteY3" fmla="*/ 40499 h 40499"/>
                  <a:gd name="connsiteX4" fmla="*/ 4229 w 105563"/>
                  <a:gd name="connsiteY4" fmla="*/ 6272 h 40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5563" h="40499">
                    <a:moveTo>
                      <a:pt x="0" y="0"/>
                    </a:moveTo>
                    <a:lnTo>
                      <a:pt x="64939" y="13110"/>
                    </a:lnTo>
                    <a:lnTo>
                      <a:pt x="105563" y="40499"/>
                    </a:lnTo>
                    <a:lnTo>
                      <a:pt x="86860" y="40499"/>
                    </a:lnTo>
                    <a:cubicBezTo>
                      <a:pt x="54591" y="40499"/>
                      <a:pt x="25376" y="27419"/>
                      <a:pt x="4229" y="6272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23" name="Freeform 122"/>
              <p:cNvSpPr/>
              <p:nvPr/>
            </p:nvSpPr>
            <p:spPr>
              <a:xfrm flipH="1">
                <a:off x="6327811" y="5141762"/>
                <a:ext cx="105563" cy="40499"/>
              </a:xfrm>
              <a:custGeom>
                <a:avLst/>
                <a:gdLst>
                  <a:gd name="connsiteX0" fmla="*/ 0 w 105563"/>
                  <a:gd name="connsiteY0" fmla="*/ 0 h 40499"/>
                  <a:gd name="connsiteX1" fmla="*/ 64939 w 105563"/>
                  <a:gd name="connsiteY1" fmla="*/ 13110 h 40499"/>
                  <a:gd name="connsiteX2" fmla="*/ 105563 w 105563"/>
                  <a:gd name="connsiteY2" fmla="*/ 40499 h 40499"/>
                  <a:gd name="connsiteX3" fmla="*/ 86860 w 105563"/>
                  <a:gd name="connsiteY3" fmla="*/ 40499 h 40499"/>
                  <a:gd name="connsiteX4" fmla="*/ 4229 w 105563"/>
                  <a:gd name="connsiteY4" fmla="*/ 6272 h 40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5563" h="40499">
                    <a:moveTo>
                      <a:pt x="0" y="0"/>
                    </a:moveTo>
                    <a:lnTo>
                      <a:pt x="64939" y="13110"/>
                    </a:lnTo>
                    <a:lnTo>
                      <a:pt x="105563" y="40499"/>
                    </a:lnTo>
                    <a:lnTo>
                      <a:pt x="86860" y="40499"/>
                    </a:lnTo>
                    <a:cubicBezTo>
                      <a:pt x="54591" y="40499"/>
                      <a:pt x="25376" y="27419"/>
                      <a:pt x="4229" y="6272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24" name="Freeform 123"/>
              <p:cNvSpPr/>
              <p:nvPr/>
            </p:nvSpPr>
            <p:spPr>
              <a:xfrm>
                <a:off x="6152529" y="5152656"/>
                <a:ext cx="182876" cy="28507"/>
              </a:xfrm>
              <a:custGeom>
                <a:avLst/>
                <a:gdLst>
                  <a:gd name="connsiteX0" fmla="*/ 91438 w 182876"/>
                  <a:gd name="connsiteY0" fmla="*/ 0 h 28507"/>
                  <a:gd name="connsiteX1" fmla="*/ 149434 w 182876"/>
                  <a:gd name="connsiteY1" fmla="*/ 9289 h 28507"/>
                  <a:gd name="connsiteX2" fmla="*/ 181392 w 182876"/>
                  <a:gd name="connsiteY2" fmla="*/ 25050 h 28507"/>
                  <a:gd name="connsiteX3" fmla="*/ 181393 w 182876"/>
                  <a:gd name="connsiteY3" fmla="*/ 25050 h 28507"/>
                  <a:gd name="connsiteX4" fmla="*/ 182876 w 182876"/>
                  <a:gd name="connsiteY4" fmla="*/ 25050 h 28507"/>
                  <a:gd name="connsiteX5" fmla="*/ 182684 w 182876"/>
                  <a:gd name="connsiteY5" fmla="*/ 25686 h 28507"/>
                  <a:gd name="connsiteX6" fmla="*/ 181828 w 182876"/>
                  <a:gd name="connsiteY6" fmla="*/ 28507 h 28507"/>
                  <a:gd name="connsiteX7" fmla="*/ 1049 w 182876"/>
                  <a:gd name="connsiteY7" fmla="*/ 28507 h 28507"/>
                  <a:gd name="connsiteX8" fmla="*/ 193 w 182876"/>
                  <a:gd name="connsiteY8" fmla="*/ 25686 h 28507"/>
                  <a:gd name="connsiteX9" fmla="*/ 0 w 182876"/>
                  <a:gd name="connsiteY9" fmla="*/ 25050 h 28507"/>
                  <a:gd name="connsiteX10" fmla="*/ 1483 w 182876"/>
                  <a:gd name="connsiteY10" fmla="*/ 25050 h 28507"/>
                  <a:gd name="connsiteX11" fmla="*/ 33441 w 182876"/>
                  <a:gd name="connsiteY11" fmla="*/ 9289 h 28507"/>
                  <a:gd name="connsiteX12" fmla="*/ 91438 w 182876"/>
                  <a:gd name="connsiteY12" fmla="*/ 0 h 285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2876" h="28507">
                    <a:moveTo>
                      <a:pt x="91438" y="0"/>
                    </a:moveTo>
                    <a:cubicBezTo>
                      <a:pt x="111304" y="0"/>
                      <a:pt x="130700" y="3198"/>
                      <a:pt x="149434" y="9289"/>
                    </a:cubicBezTo>
                    <a:lnTo>
                      <a:pt x="181392" y="25050"/>
                    </a:lnTo>
                    <a:lnTo>
                      <a:pt x="181393" y="25050"/>
                    </a:lnTo>
                    <a:lnTo>
                      <a:pt x="182876" y="25050"/>
                    </a:lnTo>
                    <a:lnTo>
                      <a:pt x="182684" y="25686"/>
                    </a:lnTo>
                    <a:lnTo>
                      <a:pt x="181828" y="28507"/>
                    </a:lnTo>
                    <a:lnTo>
                      <a:pt x="1049" y="28507"/>
                    </a:lnTo>
                    <a:lnTo>
                      <a:pt x="193" y="25686"/>
                    </a:lnTo>
                    <a:lnTo>
                      <a:pt x="0" y="25050"/>
                    </a:lnTo>
                    <a:lnTo>
                      <a:pt x="1483" y="25050"/>
                    </a:lnTo>
                    <a:lnTo>
                      <a:pt x="33441" y="9289"/>
                    </a:lnTo>
                    <a:cubicBezTo>
                      <a:pt x="52175" y="3198"/>
                      <a:pt x="71571" y="0"/>
                      <a:pt x="91438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25" name="Freeform 124"/>
              <p:cNvSpPr/>
              <p:nvPr/>
            </p:nvSpPr>
            <p:spPr>
              <a:xfrm rot="20004724">
                <a:off x="6032943" y="4793487"/>
                <a:ext cx="298848" cy="86765"/>
              </a:xfrm>
              <a:custGeom>
                <a:avLst/>
                <a:gdLst>
                  <a:gd name="connsiteX0" fmla="*/ 127693 w 298848"/>
                  <a:gd name="connsiteY0" fmla="*/ 0 h 86765"/>
                  <a:gd name="connsiteX1" fmla="*/ 298788 w 298848"/>
                  <a:gd name="connsiteY1" fmla="*/ 85633 h 86765"/>
                  <a:gd name="connsiteX2" fmla="*/ 298848 w 298848"/>
                  <a:gd name="connsiteY2" fmla="*/ 86765 h 86765"/>
                  <a:gd name="connsiteX3" fmla="*/ 2720 w 298848"/>
                  <a:gd name="connsiteY3" fmla="*/ 86765 h 86765"/>
                  <a:gd name="connsiteX4" fmla="*/ 2489 w 298848"/>
                  <a:gd name="connsiteY4" fmla="*/ 86563 h 86765"/>
                  <a:gd name="connsiteX5" fmla="*/ 0 w 298848"/>
                  <a:gd name="connsiteY5" fmla="*/ 85317 h 86765"/>
                  <a:gd name="connsiteX6" fmla="*/ 609 w 298848"/>
                  <a:gd name="connsiteY6" fmla="*/ 84910 h 867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98848" h="86765">
                    <a:moveTo>
                      <a:pt x="127693" y="0"/>
                    </a:moveTo>
                    <a:lnTo>
                      <a:pt x="298788" y="85633"/>
                    </a:lnTo>
                    <a:lnTo>
                      <a:pt x="298848" y="86765"/>
                    </a:lnTo>
                    <a:lnTo>
                      <a:pt x="2720" y="86765"/>
                    </a:lnTo>
                    <a:lnTo>
                      <a:pt x="2489" y="86563"/>
                    </a:lnTo>
                    <a:lnTo>
                      <a:pt x="0" y="85317"/>
                    </a:lnTo>
                    <a:lnTo>
                      <a:pt x="609" y="84910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alpha val="83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cxnSp>
          <p:nvCxnSpPr>
            <p:cNvPr id="106" name="Straight Connector 105"/>
            <p:cNvCxnSpPr>
              <a:cxnSpLocks noChangeAspect="1"/>
            </p:cNvCxnSpPr>
            <p:nvPr/>
          </p:nvCxnSpPr>
          <p:spPr>
            <a:xfrm flipV="1">
              <a:off x="6306876" y="4450182"/>
              <a:ext cx="41870" cy="36000"/>
            </a:xfrm>
            <a:prstGeom prst="line">
              <a:avLst/>
            </a:prstGeom>
            <a:ln w="12700" cap="rnd">
              <a:solidFill>
                <a:schemeClr val="tx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Straight Connector 106"/>
            <p:cNvCxnSpPr>
              <a:cxnSpLocks noChangeAspect="1"/>
            </p:cNvCxnSpPr>
            <p:nvPr/>
          </p:nvCxnSpPr>
          <p:spPr>
            <a:xfrm flipV="1">
              <a:off x="6251553" y="4431415"/>
              <a:ext cx="72000" cy="61906"/>
            </a:xfrm>
            <a:prstGeom prst="line">
              <a:avLst/>
            </a:prstGeom>
            <a:ln w="12700" cap="rnd">
              <a:solidFill>
                <a:schemeClr val="tx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6" name="Group 125"/>
          <p:cNvGrpSpPr>
            <a:grpSpLocks noChangeAspect="1"/>
          </p:cNvGrpSpPr>
          <p:nvPr/>
        </p:nvGrpSpPr>
        <p:grpSpPr>
          <a:xfrm>
            <a:off x="4424754" y="1167028"/>
            <a:ext cx="854091" cy="1510626"/>
            <a:chOff x="6010319" y="4354934"/>
            <a:chExt cx="467762" cy="827327"/>
          </a:xfrm>
        </p:grpSpPr>
        <p:grpSp>
          <p:nvGrpSpPr>
            <p:cNvPr id="127" name="Group 126"/>
            <p:cNvGrpSpPr/>
            <p:nvPr/>
          </p:nvGrpSpPr>
          <p:grpSpPr>
            <a:xfrm>
              <a:off x="6010319" y="4354934"/>
              <a:ext cx="467762" cy="827327"/>
              <a:chOff x="6010319" y="4354934"/>
              <a:chExt cx="467762" cy="827327"/>
            </a:xfrm>
          </p:grpSpPr>
          <p:sp>
            <p:nvSpPr>
              <p:cNvPr id="130" name="Rounded Rectangle 129"/>
              <p:cNvSpPr/>
              <p:nvPr/>
            </p:nvSpPr>
            <p:spPr>
              <a:xfrm>
                <a:off x="6030581" y="4354934"/>
                <a:ext cx="426772" cy="827327"/>
              </a:xfrm>
              <a:prstGeom prst="roundRect">
                <a:avLst>
                  <a:gd name="adj" fmla="val 27382"/>
                </a:avLst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1" name="Freeform 130"/>
              <p:cNvSpPr/>
              <p:nvPr/>
            </p:nvSpPr>
            <p:spPr>
              <a:xfrm>
                <a:off x="6077559" y="4407694"/>
                <a:ext cx="335417" cy="108346"/>
              </a:xfrm>
              <a:custGeom>
                <a:avLst/>
                <a:gdLst>
                  <a:gd name="connsiteX0" fmla="*/ 116701 w 335417"/>
                  <a:gd name="connsiteY0" fmla="*/ 0 h 108346"/>
                  <a:gd name="connsiteX1" fmla="*/ 218715 w 335417"/>
                  <a:gd name="connsiteY1" fmla="*/ 0 h 108346"/>
                  <a:gd name="connsiteX2" fmla="*/ 328193 w 335417"/>
                  <a:gd name="connsiteY2" fmla="*/ 72567 h 108346"/>
                  <a:gd name="connsiteX3" fmla="*/ 335417 w 335417"/>
                  <a:gd name="connsiteY3" fmla="*/ 108346 h 108346"/>
                  <a:gd name="connsiteX4" fmla="*/ 0 w 335417"/>
                  <a:gd name="connsiteY4" fmla="*/ 108346 h 108346"/>
                  <a:gd name="connsiteX5" fmla="*/ 7223 w 335417"/>
                  <a:gd name="connsiteY5" fmla="*/ 72567 h 108346"/>
                  <a:gd name="connsiteX6" fmla="*/ 116701 w 335417"/>
                  <a:gd name="connsiteY6" fmla="*/ 0 h 1083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5417" h="108346">
                    <a:moveTo>
                      <a:pt x="116701" y="0"/>
                    </a:moveTo>
                    <a:lnTo>
                      <a:pt x="218715" y="0"/>
                    </a:lnTo>
                    <a:cubicBezTo>
                      <a:pt x="267930" y="0"/>
                      <a:pt x="310156" y="29922"/>
                      <a:pt x="328193" y="72567"/>
                    </a:cubicBezTo>
                    <a:lnTo>
                      <a:pt x="335417" y="108346"/>
                    </a:lnTo>
                    <a:lnTo>
                      <a:pt x="0" y="108346"/>
                    </a:lnTo>
                    <a:lnTo>
                      <a:pt x="7223" y="72567"/>
                    </a:lnTo>
                    <a:cubicBezTo>
                      <a:pt x="25260" y="29922"/>
                      <a:pt x="67486" y="0"/>
                      <a:pt x="116701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2" name="Rectangle 131"/>
              <p:cNvSpPr/>
              <p:nvPr/>
            </p:nvSpPr>
            <p:spPr>
              <a:xfrm>
                <a:off x="6075444" y="4569619"/>
                <a:ext cx="50869" cy="108000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3" name="Rectangle 132"/>
              <p:cNvSpPr/>
              <p:nvPr/>
            </p:nvSpPr>
            <p:spPr>
              <a:xfrm>
                <a:off x="6362107" y="4569619"/>
                <a:ext cx="50869" cy="108000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4" name="Freeform 133"/>
              <p:cNvSpPr/>
              <p:nvPr/>
            </p:nvSpPr>
            <p:spPr>
              <a:xfrm flipV="1">
                <a:off x="6075443" y="4699082"/>
                <a:ext cx="50869" cy="180000"/>
              </a:xfrm>
              <a:custGeom>
                <a:avLst/>
                <a:gdLst>
                  <a:gd name="connsiteX0" fmla="*/ 0 w 50869"/>
                  <a:gd name="connsiteY0" fmla="*/ 250030 h 250030"/>
                  <a:gd name="connsiteX1" fmla="*/ 50869 w 50869"/>
                  <a:gd name="connsiteY1" fmla="*/ 250030 h 250030"/>
                  <a:gd name="connsiteX2" fmla="*/ 50869 w 50869"/>
                  <a:gd name="connsiteY2" fmla="*/ 104775 h 250030"/>
                  <a:gd name="connsiteX3" fmla="*/ 50869 w 50869"/>
                  <a:gd name="connsiteY3" fmla="*/ 104774 h 250030"/>
                  <a:gd name="connsiteX4" fmla="*/ 50869 w 50869"/>
                  <a:gd name="connsiteY4" fmla="*/ 104774 h 250030"/>
                  <a:gd name="connsiteX5" fmla="*/ 0 w 50869"/>
                  <a:gd name="connsiteY5" fmla="*/ 0 h 250030"/>
                  <a:gd name="connsiteX6" fmla="*/ 0 w 50869"/>
                  <a:gd name="connsiteY6" fmla="*/ 104774 h 250030"/>
                  <a:gd name="connsiteX7" fmla="*/ 0 w 50869"/>
                  <a:gd name="connsiteY7" fmla="*/ 104775 h 25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869" h="250030">
                    <a:moveTo>
                      <a:pt x="0" y="250030"/>
                    </a:moveTo>
                    <a:lnTo>
                      <a:pt x="50869" y="250030"/>
                    </a:lnTo>
                    <a:lnTo>
                      <a:pt x="50869" y="104775"/>
                    </a:lnTo>
                    <a:lnTo>
                      <a:pt x="50869" y="104774"/>
                    </a:lnTo>
                    <a:lnTo>
                      <a:pt x="50869" y="104774"/>
                    </a:lnTo>
                    <a:lnTo>
                      <a:pt x="0" y="0"/>
                    </a:lnTo>
                    <a:lnTo>
                      <a:pt x="0" y="104774"/>
                    </a:lnTo>
                    <a:lnTo>
                      <a:pt x="0" y="104775"/>
                    </a:ln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5" name="Freeform 134"/>
              <p:cNvSpPr/>
              <p:nvPr/>
            </p:nvSpPr>
            <p:spPr>
              <a:xfrm flipH="1" flipV="1">
                <a:off x="6362107" y="4699082"/>
                <a:ext cx="50869" cy="180000"/>
              </a:xfrm>
              <a:custGeom>
                <a:avLst/>
                <a:gdLst>
                  <a:gd name="connsiteX0" fmla="*/ 0 w 50869"/>
                  <a:gd name="connsiteY0" fmla="*/ 250030 h 250030"/>
                  <a:gd name="connsiteX1" fmla="*/ 50869 w 50869"/>
                  <a:gd name="connsiteY1" fmla="*/ 250030 h 250030"/>
                  <a:gd name="connsiteX2" fmla="*/ 50869 w 50869"/>
                  <a:gd name="connsiteY2" fmla="*/ 104775 h 250030"/>
                  <a:gd name="connsiteX3" fmla="*/ 50869 w 50869"/>
                  <a:gd name="connsiteY3" fmla="*/ 104774 h 250030"/>
                  <a:gd name="connsiteX4" fmla="*/ 50869 w 50869"/>
                  <a:gd name="connsiteY4" fmla="*/ 104774 h 250030"/>
                  <a:gd name="connsiteX5" fmla="*/ 0 w 50869"/>
                  <a:gd name="connsiteY5" fmla="*/ 0 h 250030"/>
                  <a:gd name="connsiteX6" fmla="*/ 0 w 50869"/>
                  <a:gd name="connsiteY6" fmla="*/ 104774 h 250030"/>
                  <a:gd name="connsiteX7" fmla="*/ 0 w 50869"/>
                  <a:gd name="connsiteY7" fmla="*/ 104775 h 2500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0869" h="250030">
                    <a:moveTo>
                      <a:pt x="0" y="250030"/>
                    </a:moveTo>
                    <a:lnTo>
                      <a:pt x="50869" y="250030"/>
                    </a:lnTo>
                    <a:lnTo>
                      <a:pt x="50869" y="104775"/>
                    </a:lnTo>
                    <a:lnTo>
                      <a:pt x="50869" y="104774"/>
                    </a:lnTo>
                    <a:lnTo>
                      <a:pt x="50869" y="104774"/>
                    </a:lnTo>
                    <a:lnTo>
                      <a:pt x="0" y="0"/>
                    </a:lnTo>
                    <a:lnTo>
                      <a:pt x="0" y="104774"/>
                    </a:lnTo>
                    <a:lnTo>
                      <a:pt x="0" y="104775"/>
                    </a:ln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6" name="Freeform 135"/>
              <p:cNvSpPr/>
              <p:nvPr/>
            </p:nvSpPr>
            <p:spPr>
              <a:xfrm>
                <a:off x="6072299" y="4807155"/>
                <a:ext cx="343336" cy="158496"/>
              </a:xfrm>
              <a:custGeom>
                <a:avLst/>
                <a:gdLst>
                  <a:gd name="connsiteX0" fmla="*/ 64318 w 290546"/>
                  <a:gd name="connsiteY0" fmla="*/ 0 h 158496"/>
                  <a:gd name="connsiteX1" fmla="*/ 226228 w 290546"/>
                  <a:gd name="connsiteY1" fmla="*/ 0 h 158496"/>
                  <a:gd name="connsiteX2" fmla="*/ 290240 w 290546"/>
                  <a:gd name="connsiteY2" fmla="*/ 132810 h 158496"/>
                  <a:gd name="connsiteX3" fmla="*/ 290546 w 290546"/>
                  <a:gd name="connsiteY3" fmla="*/ 133446 h 158496"/>
                  <a:gd name="connsiteX4" fmla="*/ 288189 w 290546"/>
                  <a:gd name="connsiteY4" fmla="*/ 133446 h 158496"/>
                  <a:gd name="connsiteX5" fmla="*/ 288188 w 290546"/>
                  <a:gd name="connsiteY5" fmla="*/ 133446 h 158496"/>
                  <a:gd name="connsiteX6" fmla="*/ 237414 w 290546"/>
                  <a:gd name="connsiteY6" fmla="*/ 149207 h 158496"/>
                  <a:gd name="connsiteX7" fmla="*/ 145272 w 290546"/>
                  <a:gd name="connsiteY7" fmla="*/ 158496 h 158496"/>
                  <a:gd name="connsiteX8" fmla="*/ 53130 w 290546"/>
                  <a:gd name="connsiteY8" fmla="*/ 149207 h 158496"/>
                  <a:gd name="connsiteX9" fmla="*/ 2356 w 290546"/>
                  <a:gd name="connsiteY9" fmla="*/ 133446 h 158496"/>
                  <a:gd name="connsiteX10" fmla="*/ 0 w 290546"/>
                  <a:gd name="connsiteY10" fmla="*/ 133446 h 158496"/>
                  <a:gd name="connsiteX11" fmla="*/ 307 w 290546"/>
                  <a:gd name="connsiteY11" fmla="*/ 132810 h 1584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90546" h="158496">
                    <a:moveTo>
                      <a:pt x="64318" y="0"/>
                    </a:moveTo>
                    <a:lnTo>
                      <a:pt x="226228" y="0"/>
                    </a:lnTo>
                    <a:lnTo>
                      <a:pt x="290240" y="132810"/>
                    </a:lnTo>
                    <a:lnTo>
                      <a:pt x="290546" y="133446"/>
                    </a:lnTo>
                    <a:lnTo>
                      <a:pt x="288189" y="133446"/>
                    </a:lnTo>
                    <a:lnTo>
                      <a:pt x="288188" y="133446"/>
                    </a:lnTo>
                    <a:lnTo>
                      <a:pt x="237414" y="149207"/>
                    </a:lnTo>
                    <a:cubicBezTo>
                      <a:pt x="207651" y="155298"/>
                      <a:pt x="176835" y="158496"/>
                      <a:pt x="145272" y="158496"/>
                    </a:cubicBezTo>
                    <a:cubicBezTo>
                      <a:pt x="113709" y="158496"/>
                      <a:pt x="82893" y="155298"/>
                      <a:pt x="53130" y="149207"/>
                    </a:cubicBezTo>
                    <a:lnTo>
                      <a:pt x="2356" y="133446"/>
                    </a:lnTo>
                    <a:lnTo>
                      <a:pt x="0" y="133446"/>
                    </a:lnTo>
                    <a:lnTo>
                      <a:pt x="307" y="132810"/>
                    </a:ln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7" name="Freeform 136"/>
              <p:cNvSpPr/>
              <p:nvPr/>
            </p:nvSpPr>
            <p:spPr>
              <a:xfrm>
                <a:off x="6030581" y="4357364"/>
                <a:ext cx="102265" cy="101745"/>
              </a:xfrm>
              <a:custGeom>
                <a:avLst/>
                <a:gdLst>
                  <a:gd name="connsiteX0" fmla="*/ 102265 w 102265"/>
                  <a:gd name="connsiteY0" fmla="*/ 0 h 101745"/>
                  <a:gd name="connsiteX1" fmla="*/ 95817 w 102265"/>
                  <a:gd name="connsiteY1" fmla="*/ 31937 h 101745"/>
                  <a:gd name="connsiteX2" fmla="*/ 32588 w 102265"/>
                  <a:gd name="connsiteY2" fmla="*/ 95166 h 101745"/>
                  <a:gd name="connsiteX3" fmla="*/ 0 w 102265"/>
                  <a:gd name="connsiteY3" fmla="*/ 101745 h 101745"/>
                  <a:gd name="connsiteX4" fmla="*/ 6623 w 102265"/>
                  <a:gd name="connsiteY4" fmla="*/ 68943 h 101745"/>
                  <a:gd name="connsiteX5" fmla="*/ 68812 w 102265"/>
                  <a:gd name="connsiteY5" fmla="*/ 6754 h 1017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2265" h="101745">
                    <a:moveTo>
                      <a:pt x="102265" y="0"/>
                    </a:moveTo>
                    <a:lnTo>
                      <a:pt x="95817" y="31937"/>
                    </a:lnTo>
                    <a:cubicBezTo>
                      <a:pt x="83793" y="60366"/>
                      <a:pt x="61017" y="83142"/>
                      <a:pt x="32588" y="95166"/>
                    </a:cubicBezTo>
                    <a:lnTo>
                      <a:pt x="0" y="101745"/>
                    </a:lnTo>
                    <a:lnTo>
                      <a:pt x="6623" y="68943"/>
                    </a:lnTo>
                    <a:cubicBezTo>
                      <a:pt x="18450" y="40981"/>
                      <a:pt x="40850" y="18581"/>
                      <a:pt x="68812" y="6754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8" name="Freeform 137"/>
              <p:cNvSpPr/>
              <p:nvPr/>
            </p:nvSpPr>
            <p:spPr>
              <a:xfrm flipH="1">
                <a:off x="6355088" y="4357364"/>
                <a:ext cx="102265" cy="101745"/>
              </a:xfrm>
              <a:custGeom>
                <a:avLst/>
                <a:gdLst>
                  <a:gd name="connsiteX0" fmla="*/ 102265 w 102265"/>
                  <a:gd name="connsiteY0" fmla="*/ 0 h 101745"/>
                  <a:gd name="connsiteX1" fmla="*/ 95817 w 102265"/>
                  <a:gd name="connsiteY1" fmla="*/ 31937 h 101745"/>
                  <a:gd name="connsiteX2" fmla="*/ 32588 w 102265"/>
                  <a:gd name="connsiteY2" fmla="*/ 95166 h 101745"/>
                  <a:gd name="connsiteX3" fmla="*/ 0 w 102265"/>
                  <a:gd name="connsiteY3" fmla="*/ 101745 h 101745"/>
                  <a:gd name="connsiteX4" fmla="*/ 6623 w 102265"/>
                  <a:gd name="connsiteY4" fmla="*/ 68943 h 101745"/>
                  <a:gd name="connsiteX5" fmla="*/ 68812 w 102265"/>
                  <a:gd name="connsiteY5" fmla="*/ 6754 h 1017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2265" h="101745">
                    <a:moveTo>
                      <a:pt x="102265" y="0"/>
                    </a:moveTo>
                    <a:lnTo>
                      <a:pt x="95817" y="31937"/>
                    </a:lnTo>
                    <a:cubicBezTo>
                      <a:pt x="83793" y="60366"/>
                      <a:pt x="61017" y="83142"/>
                      <a:pt x="32588" y="95166"/>
                    </a:cubicBezTo>
                    <a:lnTo>
                      <a:pt x="0" y="101745"/>
                    </a:lnTo>
                    <a:lnTo>
                      <a:pt x="6623" y="68943"/>
                    </a:lnTo>
                    <a:cubicBezTo>
                      <a:pt x="18450" y="40981"/>
                      <a:pt x="40850" y="18581"/>
                      <a:pt x="68812" y="6754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139" name="Straight Connector 138"/>
              <p:cNvCxnSpPr/>
              <p:nvPr/>
            </p:nvCxnSpPr>
            <p:spPr>
              <a:xfrm>
                <a:off x="6196383" y="4376738"/>
                <a:ext cx="95169" cy="0"/>
              </a:xfrm>
              <a:prstGeom prst="line">
                <a:avLst/>
              </a:prstGeom>
              <a:ln>
                <a:solidFill>
                  <a:schemeClr val="accent5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0" name="Straight Connector 139"/>
              <p:cNvCxnSpPr/>
              <p:nvPr/>
            </p:nvCxnSpPr>
            <p:spPr>
              <a:xfrm>
                <a:off x="6126312" y="5095187"/>
                <a:ext cx="36000" cy="36000"/>
              </a:xfrm>
              <a:prstGeom prst="line">
                <a:avLst/>
              </a:prstGeom>
              <a:ln cap="rnd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1" name="Straight Connector 140"/>
              <p:cNvCxnSpPr/>
              <p:nvPr/>
            </p:nvCxnSpPr>
            <p:spPr>
              <a:xfrm flipH="1">
                <a:off x="6337088" y="5095187"/>
                <a:ext cx="36000" cy="36000"/>
              </a:xfrm>
              <a:prstGeom prst="line">
                <a:avLst/>
              </a:prstGeom>
              <a:ln cap="rnd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2" name="Straight Connector 141"/>
              <p:cNvCxnSpPr/>
              <p:nvPr/>
            </p:nvCxnSpPr>
            <p:spPr>
              <a:xfrm flipH="1">
                <a:off x="6442081" y="4843082"/>
                <a:ext cx="36000" cy="36000"/>
              </a:xfrm>
              <a:prstGeom prst="line">
                <a:avLst/>
              </a:prstGeom>
              <a:ln w="19050" cap="rnd">
                <a:solidFill>
                  <a:schemeClr val="tx2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3" name="Straight Connector 142"/>
              <p:cNvCxnSpPr/>
              <p:nvPr/>
            </p:nvCxnSpPr>
            <p:spPr>
              <a:xfrm>
                <a:off x="6010319" y="4843082"/>
                <a:ext cx="36000" cy="36000"/>
              </a:xfrm>
              <a:prstGeom prst="line">
                <a:avLst/>
              </a:prstGeom>
              <a:ln w="19050" cap="rnd">
                <a:solidFill>
                  <a:schemeClr val="tx2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44" name="Freeform 143"/>
              <p:cNvSpPr/>
              <p:nvPr/>
            </p:nvSpPr>
            <p:spPr>
              <a:xfrm>
                <a:off x="6060591" y="5141762"/>
                <a:ext cx="105563" cy="40499"/>
              </a:xfrm>
              <a:custGeom>
                <a:avLst/>
                <a:gdLst>
                  <a:gd name="connsiteX0" fmla="*/ 0 w 105563"/>
                  <a:gd name="connsiteY0" fmla="*/ 0 h 40499"/>
                  <a:gd name="connsiteX1" fmla="*/ 64939 w 105563"/>
                  <a:gd name="connsiteY1" fmla="*/ 13110 h 40499"/>
                  <a:gd name="connsiteX2" fmla="*/ 105563 w 105563"/>
                  <a:gd name="connsiteY2" fmla="*/ 40499 h 40499"/>
                  <a:gd name="connsiteX3" fmla="*/ 86860 w 105563"/>
                  <a:gd name="connsiteY3" fmla="*/ 40499 h 40499"/>
                  <a:gd name="connsiteX4" fmla="*/ 4229 w 105563"/>
                  <a:gd name="connsiteY4" fmla="*/ 6272 h 40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5563" h="40499">
                    <a:moveTo>
                      <a:pt x="0" y="0"/>
                    </a:moveTo>
                    <a:lnTo>
                      <a:pt x="64939" y="13110"/>
                    </a:lnTo>
                    <a:lnTo>
                      <a:pt x="105563" y="40499"/>
                    </a:lnTo>
                    <a:lnTo>
                      <a:pt x="86860" y="40499"/>
                    </a:lnTo>
                    <a:cubicBezTo>
                      <a:pt x="54591" y="40499"/>
                      <a:pt x="25376" y="27419"/>
                      <a:pt x="4229" y="6272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45" name="Freeform 144"/>
              <p:cNvSpPr/>
              <p:nvPr/>
            </p:nvSpPr>
            <p:spPr>
              <a:xfrm flipH="1">
                <a:off x="6327811" y="5141762"/>
                <a:ext cx="105563" cy="40499"/>
              </a:xfrm>
              <a:custGeom>
                <a:avLst/>
                <a:gdLst>
                  <a:gd name="connsiteX0" fmla="*/ 0 w 105563"/>
                  <a:gd name="connsiteY0" fmla="*/ 0 h 40499"/>
                  <a:gd name="connsiteX1" fmla="*/ 64939 w 105563"/>
                  <a:gd name="connsiteY1" fmla="*/ 13110 h 40499"/>
                  <a:gd name="connsiteX2" fmla="*/ 105563 w 105563"/>
                  <a:gd name="connsiteY2" fmla="*/ 40499 h 40499"/>
                  <a:gd name="connsiteX3" fmla="*/ 86860 w 105563"/>
                  <a:gd name="connsiteY3" fmla="*/ 40499 h 40499"/>
                  <a:gd name="connsiteX4" fmla="*/ 4229 w 105563"/>
                  <a:gd name="connsiteY4" fmla="*/ 6272 h 404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5563" h="40499">
                    <a:moveTo>
                      <a:pt x="0" y="0"/>
                    </a:moveTo>
                    <a:lnTo>
                      <a:pt x="64939" y="13110"/>
                    </a:lnTo>
                    <a:lnTo>
                      <a:pt x="105563" y="40499"/>
                    </a:lnTo>
                    <a:lnTo>
                      <a:pt x="86860" y="40499"/>
                    </a:lnTo>
                    <a:cubicBezTo>
                      <a:pt x="54591" y="40499"/>
                      <a:pt x="25376" y="27419"/>
                      <a:pt x="4229" y="6272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46" name="Freeform 145"/>
              <p:cNvSpPr/>
              <p:nvPr/>
            </p:nvSpPr>
            <p:spPr>
              <a:xfrm>
                <a:off x="6152529" y="5152656"/>
                <a:ext cx="182876" cy="28507"/>
              </a:xfrm>
              <a:custGeom>
                <a:avLst/>
                <a:gdLst>
                  <a:gd name="connsiteX0" fmla="*/ 91438 w 182876"/>
                  <a:gd name="connsiteY0" fmla="*/ 0 h 28507"/>
                  <a:gd name="connsiteX1" fmla="*/ 149434 w 182876"/>
                  <a:gd name="connsiteY1" fmla="*/ 9289 h 28507"/>
                  <a:gd name="connsiteX2" fmla="*/ 181392 w 182876"/>
                  <a:gd name="connsiteY2" fmla="*/ 25050 h 28507"/>
                  <a:gd name="connsiteX3" fmla="*/ 181393 w 182876"/>
                  <a:gd name="connsiteY3" fmla="*/ 25050 h 28507"/>
                  <a:gd name="connsiteX4" fmla="*/ 182876 w 182876"/>
                  <a:gd name="connsiteY4" fmla="*/ 25050 h 28507"/>
                  <a:gd name="connsiteX5" fmla="*/ 182684 w 182876"/>
                  <a:gd name="connsiteY5" fmla="*/ 25686 h 28507"/>
                  <a:gd name="connsiteX6" fmla="*/ 181828 w 182876"/>
                  <a:gd name="connsiteY6" fmla="*/ 28507 h 28507"/>
                  <a:gd name="connsiteX7" fmla="*/ 1049 w 182876"/>
                  <a:gd name="connsiteY7" fmla="*/ 28507 h 28507"/>
                  <a:gd name="connsiteX8" fmla="*/ 193 w 182876"/>
                  <a:gd name="connsiteY8" fmla="*/ 25686 h 28507"/>
                  <a:gd name="connsiteX9" fmla="*/ 0 w 182876"/>
                  <a:gd name="connsiteY9" fmla="*/ 25050 h 28507"/>
                  <a:gd name="connsiteX10" fmla="*/ 1483 w 182876"/>
                  <a:gd name="connsiteY10" fmla="*/ 25050 h 28507"/>
                  <a:gd name="connsiteX11" fmla="*/ 33441 w 182876"/>
                  <a:gd name="connsiteY11" fmla="*/ 9289 h 28507"/>
                  <a:gd name="connsiteX12" fmla="*/ 91438 w 182876"/>
                  <a:gd name="connsiteY12" fmla="*/ 0 h 285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82876" h="28507">
                    <a:moveTo>
                      <a:pt x="91438" y="0"/>
                    </a:moveTo>
                    <a:cubicBezTo>
                      <a:pt x="111304" y="0"/>
                      <a:pt x="130700" y="3198"/>
                      <a:pt x="149434" y="9289"/>
                    </a:cubicBezTo>
                    <a:lnTo>
                      <a:pt x="181392" y="25050"/>
                    </a:lnTo>
                    <a:lnTo>
                      <a:pt x="181393" y="25050"/>
                    </a:lnTo>
                    <a:lnTo>
                      <a:pt x="182876" y="25050"/>
                    </a:lnTo>
                    <a:lnTo>
                      <a:pt x="182684" y="25686"/>
                    </a:lnTo>
                    <a:lnTo>
                      <a:pt x="181828" y="28507"/>
                    </a:lnTo>
                    <a:lnTo>
                      <a:pt x="1049" y="28507"/>
                    </a:lnTo>
                    <a:lnTo>
                      <a:pt x="193" y="25686"/>
                    </a:lnTo>
                    <a:lnTo>
                      <a:pt x="0" y="25050"/>
                    </a:lnTo>
                    <a:lnTo>
                      <a:pt x="1483" y="25050"/>
                    </a:lnTo>
                    <a:lnTo>
                      <a:pt x="33441" y="9289"/>
                    </a:lnTo>
                    <a:cubicBezTo>
                      <a:pt x="52175" y="3198"/>
                      <a:pt x="71571" y="0"/>
                      <a:pt x="91438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47" name="Freeform 146"/>
              <p:cNvSpPr/>
              <p:nvPr/>
            </p:nvSpPr>
            <p:spPr>
              <a:xfrm rot="20004724">
                <a:off x="6032943" y="4793487"/>
                <a:ext cx="298848" cy="86765"/>
              </a:xfrm>
              <a:custGeom>
                <a:avLst/>
                <a:gdLst>
                  <a:gd name="connsiteX0" fmla="*/ 127693 w 298848"/>
                  <a:gd name="connsiteY0" fmla="*/ 0 h 86765"/>
                  <a:gd name="connsiteX1" fmla="*/ 298788 w 298848"/>
                  <a:gd name="connsiteY1" fmla="*/ 85633 h 86765"/>
                  <a:gd name="connsiteX2" fmla="*/ 298848 w 298848"/>
                  <a:gd name="connsiteY2" fmla="*/ 86765 h 86765"/>
                  <a:gd name="connsiteX3" fmla="*/ 2720 w 298848"/>
                  <a:gd name="connsiteY3" fmla="*/ 86765 h 86765"/>
                  <a:gd name="connsiteX4" fmla="*/ 2489 w 298848"/>
                  <a:gd name="connsiteY4" fmla="*/ 86563 h 86765"/>
                  <a:gd name="connsiteX5" fmla="*/ 0 w 298848"/>
                  <a:gd name="connsiteY5" fmla="*/ 85317 h 86765"/>
                  <a:gd name="connsiteX6" fmla="*/ 609 w 298848"/>
                  <a:gd name="connsiteY6" fmla="*/ 84910 h 867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98848" h="86765">
                    <a:moveTo>
                      <a:pt x="127693" y="0"/>
                    </a:moveTo>
                    <a:lnTo>
                      <a:pt x="298788" y="85633"/>
                    </a:lnTo>
                    <a:lnTo>
                      <a:pt x="298848" y="86765"/>
                    </a:lnTo>
                    <a:lnTo>
                      <a:pt x="2720" y="86765"/>
                    </a:lnTo>
                    <a:lnTo>
                      <a:pt x="2489" y="86563"/>
                    </a:lnTo>
                    <a:lnTo>
                      <a:pt x="0" y="85317"/>
                    </a:lnTo>
                    <a:lnTo>
                      <a:pt x="609" y="84910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alpha val="83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cxnSp>
          <p:nvCxnSpPr>
            <p:cNvPr id="128" name="Straight Connector 127"/>
            <p:cNvCxnSpPr>
              <a:cxnSpLocks noChangeAspect="1"/>
            </p:cNvCxnSpPr>
            <p:nvPr/>
          </p:nvCxnSpPr>
          <p:spPr>
            <a:xfrm flipV="1">
              <a:off x="6306876" y="4450182"/>
              <a:ext cx="41870" cy="36000"/>
            </a:xfrm>
            <a:prstGeom prst="line">
              <a:avLst/>
            </a:prstGeom>
            <a:ln w="12700" cap="rnd">
              <a:solidFill>
                <a:schemeClr val="tx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9" name="Straight Connector 128"/>
            <p:cNvCxnSpPr>
              <a:cxnSpLocks noChangeAspect="1"/>
            </p:cNvCxnSpPr>
            <p:nvPr/>
          </p:nvCxnSpPr>
          <p:spPr>
            <a:xfrm flipV="1">
              <a:off x="6251553" y="4431415"/>
              <a:ext cx="72000" cy="61906"/>
            </a:xfrm>
            <a:prstGeom prst="line">
              <a:avLst/>
            </a:prstGeom>
            <a:ln w="12700" cap="rnd">
              <a:solidFill>
                <a:schemeClr val="tx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8" name="Group 147"/>
          <p:cNvGrpSpPr/>
          <p:nvPr/>
        </p:nvGrpSpPr>
        <p:grpSpPr>
          <a:xfrm>
            <a:off x="6529276" y="1319380"/>
            <a:ext cx="2236102" cy="1239138"/>
            <a:chOff x="4915876" y="328705"/>
            <a:chExt cx="3239111" cy="1794957"/>
          </a:xfrm>
        </p:grpSpPr>
        <p:sp>
          <p:nvSpPr>
            <p:cNvPr id="149" name="Freeform 148"/>
            <p:cNvSpPr/>
            <p:nvPr/>
          </p:nvSpPr>
          <p:spPr>
            <a:xfrm rot="16200000" flipH="1">
              <a:off x="5733143" y="-488562"/>
              <a:ext cx="1561785" cy="3196319"/>
            </a:xfrm>
            <a:custGeom>
              <a:avLst/>
              <a:gdLst>
                <a:gd name="connsiteX0" fmla="*/ 0 w 1577131"/>
                <a:gd name="connsiteY0" fmla="*/ 738235 h 1577131"/>
                <a:gd name="connsiteX1" fmla="*/ 0 w 1577131"/>
                <a:gd name="connsiteY1" fmla="*/ 1409348 h 1577131"/>
                <a:gd name="connsiteX2" fmla="*/ 167783 w 1577131"/>
                <a:gd name="connsiteY2" fmla="*/ 1577131 h 1577131"/>
                <a:gd name="connsiteX3" fmla="*/ 914414 w 1577131"/>
                <a:gd name="connsiteY3" fmla="*/ 1577131 h 1577131"/>
                <a:gd name="connsiteX4" fmla="*/ 1233169 w 1577131"/>
                <a:gd name="connsiteY4" fmla="*/ 1577131 h 1577131"/>
                <a:gd name="connsiteX5" fmla="*/ 1409348 w 1577131"/>
                <a:gd name="connsiteY5" fmla="*/ 1577131 h 1577131"/>
                <a:gd name="connsiteX6" fmla="*/ 1577131 w 1577131"/>
                <a:gd name="connsiteY6" fmla="*/ 1409348 h 1577131"/>
                <a:gd name="connsiteX7" fmla="*/ 1577131 w 1577131"/>
                <a:gd name="connsiteY7" fmla="*/ 1233169 h 1577131"/>
                <a:gd name="connsiteX8" fmla="*/ 1577131 w 1577131"/>
                <a:gd name="connsiteY8" fmla="*/ 738235 h 1577131"/>
                <a:gd name="connsiteX9" fmla="*/ 1577131 w 1577131"/>
                <a:gd name="connsiteY9" fmla="*/ 343962 h 1577131"/>
                <a:gd name="connsiteX10" fmla="*/ 1233169 w 1577131"/>
                <a:gd name="connsiteY10" fmla="*/ 0 h 1577131"/>
                <a:gd name="connsiteX11" fmla="*/ 914414 w 1577131"/>
                <a:gd name="connsiteY11" fmla="*/ 0 h 1577131"/>
                <a:gd name="connsiteX12" fmla="*/ 570452 w 1577131"/>
                <a:gd name="connsiteY12" fmla="*/ 343962 h 1577131"/>
                <a:gd name="connsiteX13" fmla="*/ 570452 w 1577131"/>
                <a:gd name="connsiteY13" fmla="*/ 408762 h 1577131"/>
                <a:gd name="connsiteX14" fmla="*/ 128417 w 1577131"/>
                <a:gd name="connsiteY14" fmla="*/ 558935 h 1577131"/>
                <a:gd name="connsiteX15" fmla="*/ 64069 w 1577131"/>
                <a:gd name="connsiteY15" fmla="*/ 605259 h 1577131"/>
                <a:gd name="connsiteX16" fmla="*/ 60293 w 1577131"/>
                <a:gd name="connsiteY16" fmla="*/ 612076 h 1577131"/>
                <a:gd name="connsiteX17" fmla="*/ 49142 w 1577131"/>
                <a:gd name="connsiteY17" fmla="*/ 619595 h 1577131"/>
                <a:gd name="connsiteX18" fmla="*/ 0 w 1577131"/>
                <a:gd name="connsiteY18" fmla="*/ 738235 h 15771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577131" h="1577131">
                  <a:moveTo>
                    <a:pt x="0" y="738235"/>
                  </a:moveTo>
                  <a:lnTo>
                    <a:pt x="0" y="1409348"/>
                  </a:lnTo>
                  <a:cubicBezTo>
                    <a:pt x="0" y="1502012"/>
                    <a:pt x="75119" y="1577131"/>
                    <a:pt x="167783" y="1577131"/>
                  </a:cubicBezTo>
                  <a:lnTo>
                    <a:pt x="914414" y="1577131"/>
                  </a:lnTo>
                  <a:lnTo>
                    <a:pt x="1233169" y="1577131"/>
                  </a:lnTo>
                  <a:lnTo>
                    <a:pt x="1409348" y="1577131"/>
                  </a:lnTo>
                  <a:cubicBezTo>
                    <a:pt x="1502012" y="1577131"/>
                    <a:pt x="1577131" y="1502012"/>
                    <a:pt x="1577131" y="1409348"/>
                  </a:cubicBezTo>
                  <a:lnTo>
                    <a:pt x="1577131" y="1233169"/>
                  </a:lnTo>
                  <a:lnTo>
                    <a:pt x="1577131" y="738235"/>
                  </a:lnTo>
                  <a:lnTo>
                    <a:pt x="1577131" y="343962"/>
                  </a:lnTo>
                  <a:cubicBezTo>
                    <a:pt x="1577131" y="153997"/>
                    <a:pt x="1423134" y="0"/>
                    <a:pt x="1233169" y="0"/>
                  </a:cubicBezTo>
                  <a:lnTo>
                    <a:pt x="914414" y="0"/>
                  </a:lnTo>
                  <a:cubicBezTo>
                    <a:pt x="724449" y="0"/>
                    <a:pt x="570452" y="153997"/>
                    <a:pt x="570452" y="343962"/>
                  </a:cubicBezTo>
                  <a:lnTo>
                    <a:pt x="570452" y="408762"/>
                  </a:lnTo>
                  <a:lnTo>
                    <a:pt x="128417" y="558935"/>
                  </a:lnTo>
                  <a:cubicBezTo>
                    <a:pt x="101821" y="567971"/>
                    <a:pt x="79860" y="584450"/>
                    <a:pt x="64069" y="605259"/>
                  </a:cubicBezTo>
                  <a:lnTo>
                    <a:pt x="60293" y="612076"/>
                  </a:lnTo>
                  <a:lnTo>
                    <a:pt x="49142" y="619595"/>
                  </a:lnTo>
                  <a:cubicBezTo>
                    <a:pt x="18780" y="649957"/>
                    <a:pt x="0" y="691903"/>
                    <a:pt x="0" y="738235"/>
                  </a:cubicBezTo>
                  <a:close/>
                </a:path>
              </a:pathLst>
            </a:custGeom>
            <a:solidFill>
              <a:srgbClr val="7F031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0" name="Rounded Rectangle 149"/>
            <p:cNvSpPr/>
            <p:nvPr/>
          </p:nvSpPr>
          <p:spPr>
            <a:xfrm rot="16200000">
              <a:off x="7211778" y="1019534"/>
              <a:ext cx="85788" cy="1800631"/>
            </a:xfrm>
            <a:prstGeom prst="roundRect">
              <a:avLst/>
            </a:prstGeom>
            <a:solidFill>
              <a:schemeClr val="tx1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1" name="Rounded Rectangle 150"/>
            <p:cNvSpPr/>
            <p:nvPr/>
          </p:nvSpPr>
          <p:spPr>
            <a:xfrm rot="16200000">
              <a:off x="5713245" y="1205516"/>
              <a:ext cx="108732" cy="1461639"/>
            </a:xfrm>
            <a:prstGeom prst="roundRect">
              <a:avLst/>
            </a:prstGeom>
            <a:solidFill>
              <a:schemeClr val="tx1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2" name="Freeform 151"/>
            <p:cNvSpPr/>
            <p:nvPr/>
          </p:nvSpPr>
          <p:spPr>
            <a:xfrm flipH="1">
              <a:off x="6034497" y="380706"/>
              <a:ext cx="602972" cy="590942"/>
            </a:xfrm>
            <a:custGeom>
              <a:avLst/>
              <a:gdLst>
                <a:gd name="connsiteX0" fmla="*/ 54504 w 511704"/>
                <a:gd name="connsiteY0" fmla="*/ 0 h 486562"/>
                <a:gd name="connsiteX1" fmla="*/ 511704 w 511704"/>
                <a:gd name="connsiteY1" fmla="*/ 457200 h 486562"/>
                <a:gd name="connsiteX2" fmla="*/ 508744 w 511704"/>
                <a:gd name="connsiteY2" fmla="*/ 486562 h 486562"/>
                <a:gd name="connsiteX3" fmla="*/ 0 w 511704"/>
                <a:gd name="connsiteY3" fmla="*/ 486562 h 486562"/>
                <a:gd name="connsiteX4" fmla="*/ 0 w 511704"/>
                <a:gd name="connsiteY4" fmla="*/ 5495 h 486562"/>
                <a:gd name="connsiteX5" fmla="*/ 54504 w 511704"/>
                <a:gd name="connsiteY5" fmla="*/ 0 h 4865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11704" h="486562">
                  <a:moveTo>
                    <a:pt x="54504" y="0"/>
                  </a:moveTo>
                  <a:cubicBezTo>
                    <a:pt x="307009" y="0"/>
                    <a:pt x="511704" y="204695"/>
                    <a:pt x="511704" y="457200"/>
                  </a:cubicBezTo>
                  <a:lnTo>
                    <a:pt x="508744" y="486562"/>
                  </a:lnTo>
                  <a:lnTo>
                    <a:pt x="0" y="486562"/>
                  </a:lnTo>
                  <a:lnTo>
                    <a:pt x="0" y="5495"/>
                  </a:lnTo>
                  <a:lnTo>
                    <a:pt x="54504" y="0"/>
                  </a:lnTo>
                  <a:close/>
                </a:path>
              </a:pathLst>
            </a:custGeom>
            <a:solidFill>
              <a:srgbClr val="9DDAE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153" name="Group 152"/>
            <p:cNvGrpSpPr/>
            <p:nvPr/>
          </p:nvGrpSpPr>
          <p:grpSpPr>
            <a:xfrm>
              <a:off x="7163879" y="1490944"/>
              <a:ext cx="659274" cy="632718"/>
              <a:chOff x="3011971" y="3272586"/>
              <a:chExt cx="542862" cy="520996"/>
            </a:xfrm>
          </p:grpSpPr>
          <p:sp>
            <p:nvSpPr>
              <p:cNvPr id="170" name="Freeform 169"/>
              <p:cNvSpPr/>
              <p:nvPr/>
            </p:nvSpPr>
            <p:spPr>
              <a:xfrm>
                <a:off x="3011971" y="3272586"/>
                <a:ext cx="542862" cy="271430"/>
              </a:xfrm>
              <a:custGeom>
                <a:avLst/>
                <a:gdLst>
                  <a:gd name="connsiteX0" fmla="*/ 402205 w 804410"/>
                  <a:gd name="connsiteY0" fmla="*/ 0 h 402204"/>
                  <a:gd name="connsiteX1" fmla="*/ 796239 w 804410"/>
                  <a:gd name="connsiteY1" fmla="*/ 321147 h 402204"/>
                  <a:gd name="connsiteX2" fmla="*/ 804410 w 804410"/>
                  <a:gd name="connsiteY2" fmla="*/ 402204 h 402204"/>
                  <a:gd name="connsiteX3" fmla="*/ 0 w 804410"/>
                  <a:gd name="connsiteY3" fmla="*/ 402204 h 402204"/>
                  <a:gd name="connsiteX4" fmla="*/ 8171 w 804410"/>
                  <a:gd name="connsiteY4" fmla="*/ 321147 h 402204"/>
                  <a:gd name="connsiteX5" fmla="*/ 402205 w 804410"/>
                  <a:gd name="connsiteY5" fmla="*/ 0 h 4022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804410" h="402204">
                    <a:moveTo>
                      <a:pt x="402205" y="0"/>
                    </a:moveTo>
                    <a:cubicBezTo>
                      <a:pt x="596571" y="0"/>
                      <a:pt x="758735" y="137868"/>
                      <a:pt x="796239" y="321147"/>
                    </a:cubicBezTo>
                    <a:lnTo>
                      <a:pt x="804410" y="402204"/>
                    </a:lnTo>
                    <a:lnTo>
                      <a:pt x="0" y="402204"/>
                    </a:lnTo>
                    <a:lnTo>
                      <a:pt x="8171" y="321147"/>
                    </a:lnTo>
                    <a:cubicBezTo>
                      <a:pt x="45676" y="137868"/>
                      <a:pt x="207840" y="0"/>
                      <a:pt x="402205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171" name="Group 170"/>
              <p:cNvGrpSpPr/>
              <p:nvPr/>
            </p:nvGrpSpPr>
            <p:grpSpPr>
              <a:xfrm>
                <a:off x="3036149" y="3299076"/>
                <a:ext cx="494506" cy="494506"/>
                <a:chOff x="3703740" y="4675464"/>
                <a:chExt cx="804409" cy="804409"/>
              </a:xfrm>
              <a:solidFill>
                <a:srgbClr val="000000"/>
              </a:solidFill>
            </p:grpSpPr>
            <p:sp>
              <p:nvSpPr>
                <p:cNvPr id="172" name="Oval 171"/>
                <p:cNvSpPr/>
                <p:nvPr/>
              </p:nvSpPr>
              <p:spPr>
                <a:xfrm>
                  <a:off x="3703740" y="4675464"/>
                  <a:ext cx="804409" cy="804409"/>
                </a:xfrm>
                <a:prstGeom prst="ellipse">
                  <a:avLst/>
                </a:prstGeom>
                <a:grpFill/>
                <a:ln w="5715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73" name="Oval 172"/>
                <p:cNvSpPr/>
                <p:nvPr/>
              </p:nvSpPr>
              <p:spPr>
                <a:xfrm>
                  <a:off x="3908803" y="4880527"/>
                  <a:ext cx="394282" cy="394282"/>
                </a:xfrm>
                <a:prstGeom prst="ellipse">
                  <a:avLst/>
                </a:prstGeom>
                <a:solidFill>
                  <a:srgbClr val="353737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sp>
          <p:nvSpPr>
            <p:cNvPr id="154" name="Rounded Rectangle 153"/>
            <p:cNvSpPr/>
            <p:nvPr/>
          </p:nvSpPr>
          <p:spPr>
            <a:xfrm>
              <a:off x="6886547" y="400956"/>
              <a:ext cx="1059635" cy="570692"/>
            </a:xfrm>
            <a:prstGeom prst="roundRect">
              <a:avLst/>
            </a:prstGeom>
            <a:solidFill>
              <a:srgbClr val="9DDAE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5" name="Freeform 154"/>
            <p:cNvSpPr/>
            <p:nvPr/>
          </p:nvSpPr>
          <p:spPr>
            <a:xfrm>
              <a:off x="4927105" y="336670"/>
              <a:ext cx="1955361" cy="1540284"/>
            </a:xfrm>
            <a:custGeom>
              <a:avLst/>
              <a:gdLst>
                <a:gd name="connsiteX0" fmla="*/ 917584 w 1213858"/>
                <a:gd name="connsiteY0" fmla="*/ 0 h 956185"/>
                <a:gd name="connsiteX1" fmla="*/ 1213858 w 1213858"/>
                <a:gd name="connsiteY1" fmla="*/ 0 h 956185"/>
                <a:gd name="connsiteX2" fmla="*/ 1213858 w 1213858"/>
                <a:gd name="connsiteY2" fmla="*/ 956185 h 956185"/>
                <a:gd name="connsiteX3" fmla="*/ 293141 w 1213858"/>
                <a:gd name="connsiteY3" fmla="*/ 956185 h 956185"/>
                <a:gd name="connsiteX4" fmla="*/ 264302 w 1213858"/>
                <a:gd name="connsiteY4" fmla="*/ 951811 h 956185"/>
                <a:gd name="connsiteX5" fmla="*/ 0 w 1213858"/>
                <a:gd name="connsiteY5" fmla="*/ 756979 h 956185"/>
                <a:gd name="connsiteX6" fmla="*/ 0 w 1213858"/>
                <a:gd name="connsiteY6" fmla="*/ 561026 h 956185"/>
                <a:gd name="connsiteX7" fmla="*/ 432746 w 1213858"/>
                <a:gd name="connsiteY7" fmla="*/ 349577 h 956185"/>
                <a:gd name="connsiteX8" fmla="*/ 514273 w 1213858"/>
                <a:gd name="connsiteY8" fmla="*/ 349577 h 956185"/>
                <a:gd name="connsiteX9" fmla="*/ 703209 w 1213858"/>
                <a:gd name="connsiteY9" fmla="*/ 77838 h 956185"/>
                <a:gd name="connsiteX10" fmla="*/ 761490 w 1213858"/>
                <a:gd name="connsiteY10" fmla="*/ 38281 h 956185"/>
                <a:gd name="connsiteX11" fmla="*/ 770067 w 1213858"/>
                <a:gd name="connsiteY11" fmla="*/ 35959 h 956185"/>
                <a:gd name="connsiteX12" fmla="*/ 779527 w 1213858"/>
                <a:gd name="connsiteY12" fmla="*/ 29104 h 956185"/>
                <a:gd name="connsiteX13" fmla="*/ 846624 w 1213858"/>
                <a:gd name="connsiteY13" fmla="*/ 7000 h 956185"/>
                <a:gd name="connsiteX14" fmla="*/ 917584 w 1213858"/>
                <a:gd name="connsiteY14" fmla="*/ 0 h 956185"/>
                <a:gd name="connsiteX15" fmla="*/ 1028871 w 1213858"/>
                <a:gd name="connsiteY15" fmla="*/ 32862 h 956185"/>
                <a:gd name="connsiteX16" fmla="*/ 694425 w 1213858"/>
                <a:gd name="connsiteY16" fmla="*/ 377572 h 956185"/>
                <a:gd name="connsiteX17" fmla="*/ 696590 w 1213858"/>
                <a:gd name="connsiteY17" fmla="*/ 399710 h 956185"/>
                <a:gd name="connsiteX18" fmla="*/ 1068741 w 1213858"/>
                <a:gd name="connsiteY18" fmla="*/ 399710 h 956185"/>
                <a:gd name="connsiteX19" fmla="*/ 1068741 w 1213858"/>
                <a:gd name="connsiteY19" fmla="*/ 37005 h 956185"/>
                <a:gd name="connsiteX20" fmla="*/ 1028871 w 1213858"/>
                <a:gd name="connsiteY20" fmla="*/ 32862 h 9561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1213858" h="956185">
                  <a:moveTo>
                    <a:pt x="917584" y="0"/>
                  </a:moveTo>
                  <a:lnTo>
                    <a:pt x="1213858" y="0"/>
                  </a:lnTo>
                  <a:lnTo>
                    <a:pt x="1213858" y="956185"/>
                  </a:lnTo>
                  <a:lnTo>
                    <a:pt x="293141" y="956185"/>
                  </a:lnTo>
                  <a:lnTo>
                    <a:pt x="264302" y="951811"/>
                  </a:lnTo>
                  <a:cubicBezTo>
                    <a:pt x="108982" y="919711"/>
                    <a:pt x="0" y="844564"/>
                    <a:pt x="0" y="756979"/>
                  </a:cubicBezTo>
                  <a:lnTo>
                    <a:pt x="0" y="561026"/>
                  </a:lnTo>
                  <a:cubicBezTo>
                    <a:pt x="0" y="444246"/>
                    <a:pt x="193747" y="349577"/>
                    <a:pt x="432746" y="349577"/>
                  </a:cubicBezTo>
                  <a:lnTo>
                    <a:pt x="514273" y="349577"/>
                  </a:lnTo>
                  <a:lnTo>
                    <a:pt x="703209" y="77838"/>
                  </a:lnTo>
                  <a:cubicBezTo>
                    <a:pt x="714577" y="61489"/>
                    <a:pt x="735310" y="47988"/>
                    <a:pt x="761490" y="38281"/>
                  </a:cubicBezTo>
                  <a:lnTo>
                    <a:pt x="770067" y="35959"/>
                  </a:lnTo>
                  <a:lnTo>
                    <a:pt x="779527" y="29104"/>
                  </a:lnTo>
                  <a:cubicBezTo>
                    <a:pt x="798627" y="19772"/>
                    <a:pt x="821370" y="12220"/>
                    <a:pt x="846624" y="7000"/>
                  </a:cubicBezTo>
                  <a:lnTo>
                    <a:pt x="917584" y="0"/>
                  </a:lnTo>
                  <a:close/>
                  <a:moveTo>
                    <a:pt x="1028871" y="32862"/>
                  </a:moveTo>
                  <a:cubicBezTo>
                    <a:pt x="844161" y="32862"/>
                    <a:pt x="694425" y="187194"/>
                    <a:pt x="694425" y="377572"/>
                  </a:cubicBezTo>
                  <a:lnTo>
                    <a:pt x="696590" y="399710"/>
                  </a:lnTo>
                  <a:lnTo>
                    <a:pt x="1068741" y="399710"/>
                  </a:lnTo>
                  <a:lnTo>
                    <a:pt x="1068741" y="37005"/>
                  </a:lnTo>
                  <a:lnTo>
                    <a:pt x="1028871" y="32862"/>
                  </a:lnTo>
                  <a:close/>
                </a:path>
              </a:pathLst>
            </a:custGeom>
            <a:solidFill>
              <a:srgbClr val="91031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156" name="Straight Connector 155"/>
            <p:cNvCxnSpPr/>
            <p:nvPr/>
          </p:nvCxnSpPr>
          <p:spPr>
            <a:xfrm>
              <a:off x="6816652" y="400954"/>
              <a:ext cx="0" cy="133379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7" name="Straight Connector 156"/>
            <p:cNvCxnSpPr/>
            <p:nvPr/>
          </p:nvCxnSpPr>
          <p:spPr>
            <a:xfrm rot="16200000">
              <a:off x="6498466" y="1462383"/>
              <a:ext cx="0" cy="63790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58" name="Group 157"/>
            <p:cNvGrpSpPr/>
            <p:nvPr/>
          </p:nvGrpSpPr>
          <p:grpSpPr>
            <a:xfrm>
              <a:off x="5372937" y="1490944"/>
              <a:ext cx="659274" cy="632718"/>
              <a:chOff x="3011971" y="3272586"/>
              <a:chExt cx="542862" cy="520996"/>
            </a:xfrm>
          </p:grpSpPr>
          <p:sp>
            <p:nvSpPr>
              <p:cNvPr id="166" name="Freeform 165"/>
              <p:cNvSpPr/>
              <p:nvPr/>
            </p:nvSpPr>
            <p:spPr>
              <a:xfrm>
                <a:off x="3011971" y="3272586"/>
                <a:ext cx="542862" cy="271430"/>
              </a:xfrm>
              <a:custGeom>
                <a:avLst/>
                <a:gdLst>
                  <a:gd name="connsiteX0" fmla="*/ 402205 w 804410"/>
                  <a:gd name="connsiteY0" fmla="*/ 0 h 402204"/>
                  <a:gd name="connsiteX1" fmla="*/ 796239 w 804410"/>
                  <a:gd name="connsiteY1" fmla="*/ 321147 h 402204"/>
                  <a:gd name="connsiteX2" fmla="*/ 804410 w 804410"/>
                  <a:gd name="connsiteY2" fmla="*/ 402204 h 402204"/>
                  <a:gd name="connsiteX3" fmla="*/ 0 w 804410"/>
                  <a:gd name="connsiteY3" fmla="*/ 402204 h 402204"/>
                  <a:gd name="connsiteX4" fmla="*/ 8171 w 804410"/>
                  <a:gd name="connsiteY4" fmla="*/ 321147 h 402204"/>
                  <a:gd name="connsiteX5" fmla="*/ 402205 w 804410"/>
                  <a:gd name="connsiteY5" fmla="*/ 0 h 4022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804410" h="402204">
                    <a:moveTo>
                      <a:pt x="402205" y="0"/>
                    </a:moveTo>
                    <a:cubicBezTo>
                      <a:pt x="596571" y="0"/>
                      <a:pt x="758735" y="137868"/>
                      <a:pt x="796239" y="321147"/>
                    </a:cubicBezTo>
                    <a:lnTo>
                      <a:pt x="804410" y="402204"/>
                    </a:lnTo>
                    <a:lnTo>
                      <a:pt x="0" y="402204"/>
                    </a:lnTo>
                    <a:lnTo>
                      <a:pt x="8171" y="321147"/>
                    </a:lnTo>
                    <a:cubicBezTo>
                      <a:pt x="45676" y="137868"/>
                      <a:pt x="207840" y="0"/>
                      <a:pt x="402205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167" name="Group 166"/>
              <p:cNvGrpSpPr/>
              <p:nvPr/>
            </p:nvGrpSpPr>
            <p:grpSpPr>
              <a:xfrm>
                <a:off x="3036149" y="3299076"/>
                <a:ext cx="494506" cy="494506"/>
                <a:chOff x="3703740" y="4675464"/>
                <a:chExt cx="804409" cy="804409"/>
              </a:xfrm>
              <a:solidFill>
                <a:srgbClr val="000000"/>
              </a:solidFill>
            </p:grpSpPr>
            <p:sp>
              <p:nvSpPr>
                <p:cNvPr id="168" name="Oval 167"/>
                <p:cNvSpPr/>
                <p:nvPr/>
              </p:nvSpPr>
              <p:spPr>
                <a:xfrm>
                  <a:off x="3703740" y="4675464"/>
                  <a:ext cx="804409" cy="804409"/>
                </a:xfrm>
                <a:prstGeom prst="ellipse">
                  <a:avLst/>
                </a:prstGeom>
                <a:grpFill/>
                <a:ln w="5715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69" name="Oval 168"/>
                <p:cNvSpPr/>
                <p:nvPr/>
              </p:nvSpPr>
              <p:spPr>
                <a:xfrm>
                  <a:off x="3908803" y="4880527"/>
                  <a:ext cx="394282" cy="394282"/>
                </a:xfrm>
                <a:prstGeom prst="ellipse">
                  <a:avLst/>
                </a:prstGeom>
                <a:solidFill>
                  <a:srgbClr val="353737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grpSp>
          <p:nvGrpSpPr>
            <p:cNvPr id="159" name="Group 158"/>
            <p:cNvGrpSpPr/>
            <p:nvPr/>
          </p:nvGrpSpPr>
          <p:grpSpPr>
            <a:xfrm>
              <a:off x="7604366" y="559642"/>
              <a:ext cx="188328" cy="413652"/>
              <a:chOff x="3275455" y="2096078"/>
              <a:chExt cx="116911" cy="174999"/>
            </a:xfrm>
          </p:grpSpPr>
          <p:sp>
            <p:nvSpPr>
              <p:cNvPr id="164" name="Freeform 163"/>
              <p:cNvSpPr/>
              <p:nvPr/>
            </p:nvSpPr>
            <p:spPr>
              <a:xfrm>
                <a:off x="3316131" y="2096079"/>
                <a:ext cx="76235" cy="174998"/>
              </a:xfrm>
              <a:custGeom>
                <a:avLst/>
                <a:gdLst>
                  <a:gd name="connsiteX0" fmla="*/ 9865 w 76235"/>
                  <a:gd name="connsiteY0" fmla="*/ 0 h 174998"/>
                  <a:gd name="connsiteX1" fmla="*/ 62961 w 76235"/>
                  <a:gd name="connsiteY1" fmla="*/ 0 h 174998"/>
                  <a:gd name="connsiteX2" fmla="*/ 76235 w 76235"/>
                  <a:gd name="connsiteY2" fmla="*/ 13274 h 174998"/>
                  <a:gd name="connsiteX3" fmla="*/ 76235 w 76235"/>
                  <a:gd name="connsiteY3" fmla="*/ 174998 h 174998"/>
                  <a:gd name="connsiteX4" fmla="*/ 17078 w 76235"/>
                  <a:gd name="connsiteY4" fmla="*/ 174998 h 174998"/>
                  <a:gd name="connsiteX5" fmla="*/ 17078 w 76235"/>
                  <a:gd name="connsiteY5" fmla="*/ 18319 h 174998"/>
                  <a:gd name="connsiteX6" fmla="*/ 3804 w 76235"/>
                  <a:gd name="connsiteY6" fmla="*/ 5045 h 174998"/>
                  <a:gd name="connsiteX7" fmla="*/ 0 w 76235"/>
                  <a:gd name="connsiteY7" fmla="*/ 5045 h 174998"/>
                  <a:gd name="connsiteX8" fmla="*/ 479 w 76235"/>
                  <a:gd name="connsiteY8" fmla="*/ 3888 h 174998"/>
                  <a:gd name="connsiteX9" fmla="*/ 9865 w 76235"/>
                  <a:gd name="connsiteY9" fmla="*/ 0 h 1749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76235" h="174998">
                    <a:moveTo>
                      <a:pt x="9865" y="0"/>
                    </a:moveTo>
                    <a:lnTo>
                      <a:pt x="62961" y="0"/>
                    </a:lnTo>
                    <a:cubicBezTo>
                      <a:pt x="70292" y="0"/>
                      <a:pt x="76235" y="5943"/>
                      <a:pt x="76235" y="13274"/>
                    </a:cubicBezTo>
                    <a:lnTo>
                      <a:pt x="76235" y="174998"/>
                    </a:lnTo>
                    <a:lnTo>
                      <a:pt x="17078" y="174998"/>
                    </a:lnTo>
                    <a:lnTo>
                      <a:pt x="17078" y="18319"/>
                    </a:lnTo>
                    <a:cubicBezTo>
                      <a:pt x="17078" y="10988"/>
                      <a:pt x="11135" y="5045"/>
                      <a:pt x="3804" y="5045"/>
                    </a:cubicBezTo>
                    <a:lnTo>
                      <a:pt x="0" y="5045"/>
                    </a:lnTo>
                    <a:lnTo>
                      <a:pt x="479" y="3888"/>
                    </a:lnTo>
                    <a:cubicBezTo>
                      <a:pt x="2881" y="1486"/>
                      <a:pt x="6200" y="0"/>
                      <a:pt x="9865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5" name="Freeform 164"/>
              <p:cNvSpPr/>
              <p:nvPr/>
            </p:nvSpPr>
            <p:spPr>
              <a:xfrm>
                <a:off x="3275455" y="2096078"/>
                <a:ext cx="61727" cy="174303"/>
              </a:xfrm>
              <a:custGeom>
                <a:avLst/>
                <a:gdLst>
                  <a:gd name="connsiteX0" fmla="*/ 13274 w 62566"/>
                  <a:gd name="connsiteY0" fmla="*/ 0 h 169953"/>
                  <a:gd name="connsiteX1" fmla="*/ 62566 w 62566"/>
                  <a:gd name="connsiteY1" fmla="*/ 0 h 169953"/>
                  <a:gd name="connsiteX2" fmla="*/ 59157 w 62566"/>
                  <a:gd name="connsiteY2" fmla="*/ 8229 h 169953"/>
                  <a:gd name="connsiteX3" fmla="*/ 59157 w 62566"/>
                  <a:gd name="connsiteY3" fmla="*/ 169953 h 169953"/>
                  <a:gd name="connsiteX4" fmla="*/ 0 w 62566"/>
                  <a:gd name="connsiteY4" fmla="*/ 169953 h 169953"/>
                  <a:gd name="connsiteX5" fmla="*/ 0 w 62566"/>
                  <a:gd name="connsiteY5" fmla="*/ 13274 h 169953"/>
                  <a:gd name="connsiteX6" fmla="*/ 13274 w 62566"/>
                  <a:gd name="connsiteY6" fmla="*/ 0 h 1699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62566" h="169953">
                    <a:moveTo>
                      <a:pt x="13274" y="0"/>
                    </a:moveTo>
                    <a:lnTo>
                      <a:pt x="62566" y="0"/>
                    </a:lnTo>
                    <a:lnTo>
                      <a:pt x="59157" y="8229"/>
                    </a:lnTo>
                    <a:lnTo>
                      <a:pt x="59157" y="169953"/>
                    </a:lnTo>
                    <a:lnTo>
                      <a:pt x="0" y="169953"/>
                    </a:lnTo>
                    <a:lnTo>
                      <a:pt x="0" y="13274"/>
                    </a:lnTo>
                    <a:cubicBezTo>
                      <a:pt x="0" y="5943"/>
                      <a:pt x="5943" y="0"/>
                      <a:pt x="13274" y="0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60" name="Rounded Rectangle 159"/>
            <p:cNvSpPr/>
            <p:nvPr/>
          </p:nvSpPr>
          <p:spPr>
            <a:xfrm>
              <a:off x="6904048" y="400958"/>
              <a:ext cx="1059635" cy="570692"/>
            </a:xfrm>
            <a:prstGeom prst="roundRect">
              <a:avLst/>
            </a:prstGeom>
            <a:solidFill>
              <a:srgbClr val="9DDAEC">
                <a:alpha val="47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61" name="Freeform 160"/>
            <p:cNvSpPr/>
            <p:nvPr/>
          </p:nvSpPr>
          <p:spPr>
            <a:xfrm rot="3075206">
              <a:off x="7617724" y="530072"/>
              <a:ext cx="239896" cy="454874"/>
            </a:xfrm>
            <a:custGeom>
              <a:avLst/>
              <a:gdLst>
                <a:gd name="connsiteX0" fmla="*/ 0 w 310688"/>
                <a:gd name="connsiteY0" fmla="*/ 0 h 584790"/>
                <a:gd name="connsiteX1" fmla="*/ 308344 w 310688"/>
                <a:gd name="connsiteY1" fmla="*/ 265813 h 584790"/>
                <a:gd name="connsiteX2" fmla="*/ 116958 w 310688"/>
                <a:gd name="connsiteY2" fmla="*/ 584790 h 584790"/>
                <a:gd name="connsiteX0" fmla="*/ 0 w 249199"/>
                <a:gd name="connsiteY0" fmla="*/ 0 h 584790"/>
                <a:gd name="connsiteX1" fmla="*/ 244549 w 249199"/>
                <a:gd name="connsiteY1" fmla="*/ 329608 h 584790"/>
                <a:gd name="connsiteX2" fmla="*/ 116958 w 249199"/>
                <a:gd name="connsiteY2" fmla="*/ 584790 h 584790"/>
                <a:gd name="connsiteX0" fmla="*/ 0 w 260194"/>
                <a:gd name="connsiteY0" fmla="*/ 0 h 566554"/>
                <a:gd name="connsiteX1" fmla="*/ 255544 w 260194"/>
                <a:gd name="connsiteY1" fmla="*/ 311372 h 566554"/>
                <a:gd name="connsiteX2" fmla="*/ 127953 w 260194"/>
                <a:gd name="connsiteY2" fmla="*/ 566554 h 566554"/>
                <a:gd name="connsiteX0" fmla="*/ 0 w 260194"/>
                <a:gd name="connsiteY0" fmla="*/ 0 h 566554"/>
                <a:gd name="connsiteX1" fmla="*/ 255544 w 260194"/>
                <a:gd name="connsiteY1" fmla="*/ 311372 h 566554"/>
                <a:gd name="connsiteX2" fmla="*/ 127953 w 260194"/>
                <a:gd name="connsiteY2" fmla="*/ 566554 h 566554"/>
                <a:gd name="connsiteX0" fmla="*/ 0 w 243948"/>
                <a:gd name="connsiteY0" fmla="*/ 0 h 611754"/>
                <a:gd name="connsiteX1" fmla="*/ 239298 w 243948"/>
                <a:gd name="connsiteY1" fmla="*/ 356572 h 611754"/>
                <a:gd name="connsiteX2" fmla="*/ 111707 w 243948"/>
                <a:gd name="connsiteY2" fmla="*/ 611754 h 611754"/>
                <a:gd name="connsiteX0" fmla="*/ 0 w 242253"/>
                <a:gd name="connsiteY0" fmla="*/ 0 h 729116"/>
                <a:gd name="connsiteX1" fmla="*/ 239298 w 242253"/>
                <a:gd name="connsiteY1" fmla="*/ 356572 h 729116"/>
                <a:gd name="connsiteX2" fmla="*/ 73964 w 242253"/>
                <a:gd name="connsiteY2" fmla="*/ 729115 h 729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42253" h="729116">
                  <a:moveTo>
                    <a:pt x="0" y="0"/>
                  </a:moveTo>
                  <a:cubicBezTo>
                    <a:pt x="122682" y="138492"/>
                    <a:pt x="219805" y="259107"/>
                    <a:pt x="239298" y="356572"/>
                  </a:cubicBezTo>
                  <a:cubicBezTo>
                    <a:pt x="258791" y="454037"/>
                    <a:pt x="179403" y="618359"/>
                    <a:pt x="73964" y="729115"/>
                  </a:cubicBezTo>
                </a:path>
              </a:pathLst>
            </a:custGeom>
            <a:noFill/>
            <a:ln w="6350" cap="rnd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62" name="Freeform 161"/>
            <p:cNvSpPr/>
            <p:nvPr/>
          </p:nvSpPr>
          <p:spPr>
            <a:xfrm rot="4846490" flipH="1">
              <a:off x="7955175" y="1686318"/>
              <a:ext cx="128925" cy="209950"/>
            </a:xfrm>
            <a:custGeom>
              <a:avLst/>
              <a:gdLst>
                <a:gd name="connsiteX0" fmla="*/ 102265 w 102265"/>
                <a:gd name="connsiteY0" fmla="*/ 0 h 101745"/>
                <a:gd name="connsiteX1" fmla="*/ 95817 w 102265"/>
                <a:gd name="connsiteY1" fmla="*/ 31937 h 101745"/>
                <a:gd name="connsiteX2" fmla="*/ 32588 w 102265"/>
                <a:gd name="connsiteY2" fmla="*/ 95166 h 101745"/>
                <a:gd name="connsiteX3" fmla="*/ 0 w 102265"/>
                <a:gd name="connsiteY3" fmla="*/ 101745 h 101745"/>
                <a:gd name="connsiteX4" fmla="*/ 6623 w 102265"/>
                <a:gd name="connsiteY4" fmla="*/ 68943 h 101745"/>
                <a:gd name="connsiteX5" fmla="*/ 68812 w 102265"/>
                <a:gd name="connsiteY5" fmla="*/ 6754 h 101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02265" h="101745">
                  <a:moveTo>
                    <a:pt x="102265" y="0"/>
                  </a:moveTo>
                  <a:lnTo>
                    <a:pt x="95817" y="31937"/>
                  </a:lnTo>
                  <a:cubicBezTo>
                    <a:pt x="83793" y="60366"/>
                    <a:pt x="61017" y="83142"/>
                    <a:pt x="32588" y="95166"/>
                  </a:cubicBezTo>
                  <a:lnTo>
                    <a:pt x="0" y="101745"/>
                  </a:lnTo>
                  <a:lnTo>
                    <a:pt x="6623" y="68943"/>
                  </a:lnTo>
                  <a:cubicBezTo>
                    <a:pt x="18450" y="40981"/>
                    <a:pt x="40850" y="18581"/>
                    <a:pt x="68812" y="6754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63" name="Freeform 162"/>
            <p:cNvSpPr/>
            <p:nvPr/>
          </p:nvSpPr>
          <p:spPr>
            <a:xfrm rot="10139401" flipH="1">
              <a:off x="4928704" y="1558329"/>
              <a:ext cx="128925" cy="209950"/>
            </a:xfrm>
            <a:custGeom>
              <a:avLst/>
              <a:gdLst>
                <a:gd name="connsiteX0" fmla="*/ 102265 w 102265"/>
                <a:gd name="connsiteY0" fmla="*/ 0 h 101745"/>
                <a:gd name="connsiteX1" fmla="*/ 95817 w 102265"/>
                <a:gd name="connsiteY1" fmla="*/ 31937 h 101745"/>
                <a:gd name="connsiteX2" fmla="*/ 32588 w 102265"/>
                <a:gd name="connsiteY2" fmla="*/ 95166 h 101745"/>
                <a:gd name="connsiteX3" fmla="*/ 0 w 102265"/>
                <a:gd name="connsiteY3" fmla="*/ 101745 h 101745"/>
                <a:gd name="connsiteX4" fmla="*/ 6623 w 102265"/>
                <a:gd name="connsiteY4" fmla="*/ 68943 h 101745"/>
                <a:gd name="connsiteX5" fmla="*/ 68812 w 102265"/>
                <a:gd name="connsiteY5" fmla="*/ 6754 h 101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02265" h="101745">
                  <a:moveTo>
                    <a:pt x="102265" y="0"/>
                  </a:moveTo>
                  <a:lnTo>
                    <a:pt x="95817" y="31937"/>
                  </a:lnTo>
                  <a:cubicBezTo>
                    <a:pt x="83793" y="60366"/>
                    <a:pt x="61017" y="83142"/>
                    <a:pt x="32588" y="95166"/>
                  </a:cubicBezTo>
                  <a:lnTo>
                    <a:pt x="0" y="101745"/>
                  </a:lnTo>
                  <a:lnTo>
                    <a:pt x="6623" y="68943"/>
                  </a:lnTo>
                  <a:cubicBezTo>
                    <a:pt x="18450" y="40981"/>
                    <a:pt x="40850" y="18581"/>
                    <a:pt x="68812" y="6754"/>
                  </a:cubicBezTo>
                  <a:close/>
                </a:path>
              </a:pathLst>
            </a:custGeom>
            <a:solidFill>
              <a:srgbClr val="FFCC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16" name="Group 215"/>
          <p:cNvGrpSpPr/>
          <p:nvPr/>
        </p:nvGrpSpPr>
        <p:grpSpPr>
          <a:xfrm>
            <a:off x="957678" y="3237566"/>
            <a:ext cx="6481586" cy="1182338"/>
            <a:chOff x="-2142686" y="3423405"/>
            <a:chExt cx="10211386" cy="1862709"/>
          </a:xfrm>
        </p:grpSpPr>
        <p:sp>
          <p:nvSpPr>
            <p:cNvPr id="217" name="Trapezoid 216"/>
            <p:cNvSpPr/>
            <p:nvPr/>
          </p:nvSpPr>
          <p:spPr>
            <a:xfrm rot="5400000">
              <a:off x="-294684" y="1784269"/>
              <a:ext cx="1535541" cy="5231546"/>
            </a:xfrm>
            <a:prstGeom prst="trapezoid">
              <a:avLst>
                <a:gd name="adj" fmla="val 48389"/>
              </a:avLst>
            </a:prstGeom>
            <a:solidFill>
              <a:schemeClr val="accent2">
                <a:lumMod val="20000"/>
                <a:lumOff val="80000"/>
                <a:alpha val="4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8" name="Freeform 217"/>
            <p:cNvSpPr/>
            <p:nvPr/>
          </p:nvSpPr>
          <p:spPr>
            <a:xfrm>
              <a:off x="2966343" y="4288815"/>
              <a:ext cx="77952" cy="188646"/>
            </a:xfrm>
            <a:custGeom>
              <a:avLst/>
              <a:gdLst>
                <a:gd name="connsiteX0" fmla="*/ 77952 w 77952"/>
                <a:gd name="connsiteY0" fmla="*/ 0 h 188646"/>
                <a:gd name="connsiteX1" fmla="*/ 77952 w 77952"/>
                <a:gd name="connsiteY1" fmla="*/ 188646 h 188646"/>
                <a:gd name="connsiteX2" fmla="*/ 69931 w 77952"/>
                <a:gd name="connsiteY2" fmla="*/ 187220 h 188646"/>
                <a:gd name="connsiteX3" fmla="*/ 0 w 77952"/>
                <a:gd name="connsiteY3" fmla="*/ 94323 h 188646"/>
                <a:gd name="connsiteX4" fmla="*/ 69931 w 77952"/>
                <a:gd name="connsiteY4" fmla="*/ 1426 h 188646"/>
                <a:gd name="connsiteX5" fmla="*/ 77952 w 77952"/>
                <a:gd name="connsiteY5" fmla="*/ 0 h 1886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7952" h="188646">
                  <a:moveTo>
                    <a:pt x="77952" y="0"/>
                  </a:moveTo>
                  <a:lnTo>
                    <a:pt x="77952" y="188646"/>
                  </a:lnTo>
                  <a:lnTo>
                    <a:pt x="69931" y="187220"/>
                  </a:lnTo>
                  <a:cubicBezTo>
                    <a:pt x="28835" y="171915"/>
                    <a:pt x="0" y="136084"/>
                    <a:pt x="0" y="94323"/>
                  </a:cubicBezTo>
                  <a:cubicBezTo>
                    <a:pt x="0" y="52562"/>
                    <a:pt x="28835" y="16732"/>
                    <a:pt x="69931" y="1426"/>
                  </a:cubicBezTo>
                  <a:lnTo>
                    <a:pt x="77952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9" name="Rectangle 218"/>
            <p:cNvSpPr/>
            <p:nvPr/>
          </p:nvSpPr>
          <p:spPr>
            <a:xfrm>
              <a:off x="7703741" y="4368539"/>
              <a:ext cx="162210" cy="45719"/>
            </a:xfrm>
            <a:prstGeom prst="rect">
              <a:avLst/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0" name="Rectangle 219"/>
            <p:cNvSpPr/>
            <p:nvPr/>
          </p:nvSpPr>
          <p:spPr>
            <a:xfrm>
              <a:off x="4420043" y="3424698"/>
              <a:ext cx="1530462" cy="914400"/>
            </a:xfrm>
            <a:prstGeom prst="rect">
              <a:avLst/>
            </a:prstGeom>
            <a:solidFill>
              <a:schemeClr val="accent4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1" name="Isosceles Triangle 220"/>
            <p:cNvSpPr/>
            <p:nvPr/>
          </p:nvSpPr>
          <p:spPr>
            <a:xfrm rot="5400000">
              <a:off x="5872200" y="3496557"/>
              <a:ext cx="1060704" cy="914400"/>
            </a:xfrm>
            <a:prstGeom prst="triangle">
              <a:avLst/>
            </a:prstGeom>
            <a:solidFill>
              <a:schemeClr val="accent4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2" name="Isosceles Triangle 221"/>
            <p:cNvSpPr/>
            <p:nvPr/>
          </p:nvSpPr>
          <p:spPr>
            <a:xfrm>
              <a:off x="3889691" y="3424698"/>
              <a:ext cx="1060704" cy="914400"/>
            </a:xfrm>
            <a:prstGeom prst="triangle">
              <a:avLst/>
            </a:prstGeom>
            <a:solidFill>
              <a:schemeClr val="accent4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223" name="Group 222"/>
            <p:cNvGrpSpPr/>
            <p:nvPr/>
          </p:nvGrpSpPr>
          <p:grpSpPr>
            <a:xfrm rot="16200000">
              <a:off x="6771126" y="4134964"/>
              <a:ext cx="1812808" cy="489491"/>
              <a:chOff x="4855069" y="5887555"/>
              <a:chExt cx="1263167" cy="276576"/>
            </a:xfrm>
            <a:solidFill>
              <a:schemeClr val="accent4">
                <a:lumMod val="50000"/>
              </a:schemeClr>
            </a:solidFill>
          </p:grpSpPr>
          <p:grpSp>
            <p:nvGrpSpPr>
              <p:cNvPr id="244" name="Group 243"/>
              <p:cNvGrpSpPr/>
              <p:nvPr/>
            </p:nvGrpSpPr>
            <p:grpSpPr>
              <a:xfrm rot="14966198">
                <a:off x="5020247" y="5722377"/>
                <a:ext cx="276576" cy="606931"/>
                <a:chOff x="1914678" y="4440955"/>
                <a:chExt cx="201717" cy="442658"/>
              </a:xfrm>
              <a:grpFill/>
            </p:grpSpPr>
            <p:sp>
              <p:nvSpPr>
                <p:cNvPr id="248" name="Freeform 247"/>
                <p:cNvSpPr/>
                <p:nvPr/>
              </p:nvSpPr>
              <p:spPr>
                <a:xfrm>
                  <a:off x="1931541" y="4440955"/>
                  <a:ext cx="184854" cy="441840"/>
                </a:xfrm>
                <a:custGeom>
                  <a:avLst/>
                  <a:gdLst>
                    <a:gd name="connsiteX0" fmla="*/ 161162 w 371883"/>
                    <a:gd name="connsiteY0" fmla="*/ 0 h 441840"/>
                    <a:gd name="connsiteX1" fmla="*/ 371883 w 371883"/>
                    <a:gd name="connsiteY1" fmla="*/ 441840 h 441840"/>
                    <a:gd name="connsiteX2" fmla="*/ 195578 w 371883"/>
                    <a:gd name="connsiteY2" fmla="*/ 441840 h 441840"/>
                    <a:gd name="connsiteX3" fmla="*/ 0 w 371883"/>
                    <a:gd name="connsiteY3" fmla="*/ 31754 h 441840"/>
                    <a:gd name="connsiteX4" fmla="*/ 161162 w 371883"/>
                    <a:gd name="connsiteY4" fmla="*/ 0 h 4418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71883" h="441840">
                      <a:moveTo>
                        <a:pt x="161162" y="0"/>
                      </a:moveTo>
                      <a:lnTo>
                        <a:pt x="371883" y="441840"/>
                      </a:lnTo>
                      <a:lnTo>
                        <a:pt x="195578" y="441840"/>
                      </a:lnTo>
                      <a:lnTo>
                        <a:pt x="0" y="31754"/>
                      </a:lnTo>
                      <a:lnTo>
                        <a:pt x="161162" y="0"/>
                      </a:lnTo>
                      <a:close/>
                    </a:path>
                  </a:pathLst>
                </a:custGeom>
                <a:solidFill>
                  <a:schemeClr val="accent4">
                    <a:lumMod val="2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9" name="Freeform 248"/>
                <p:cNvSpPr/>
                <p:nvPr/>
              </p:nvSpPr>
              <p:spPr>
                <a:xfrm>
                  <a:off x="1914678" y="4468437"/>
                  <a:ext cx="170283" cy="415176"/>
                </a:xfrm>
                <a:custGeom>
                  <a:avLst/>
                  <a:gdLst>
                    <a:gd name="connsiteX0" fmla="*/ 19533 w 170283"/>
                    <a:gd name="connsiteY0" fmla="*/ 0 h 415176"/>
                    <a:gd name="connsiteX1" fmla="*/ 170283 w 170283"/>
                    <a:gd name="connsiteY1" fmla="*/ 415176 h 415176"/>
                    <a:gd name="connsiteX2" fmla="*/ 0 w 170283"/>
                    <a:gd name="connsiteY2" fmla="*/ 415176 h 415176"/>
                    <a:gd name="connsiteX3" fmla="*/ 19533 w 170283"/>
                    <a:gd name="connsiteY3" fmla="*/ 0 h 4151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70283" h="415176">
                      <a:moveTo>
                        <a:pt x="19533" y="0"/>
                      </a:moveTo>
                      <a:lnTo>
                        <a:pt x="170283" y="415176"/>
                      </a:lnTo>
                      <a:lnTo>
                        <a:pt x="0" y="415176"/>
                      </a:lnTo>
                      <a:lnTo>
                        <a:pt x="19533" y="0"/>
                      </a:lnTo>
                      <a:close/>
                    </a:path>
                  </a:pathLst>
                </a:custGeom>
                <a:solidFill>
                  <a:schemeClr val="accent4">
                    <a:lumMod val="2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45" name="Group 244"/>
              <p:cNvGrpSpPr/>
              <p:nvPr/>
            </p:nvGrpSpPr>
            <p:grpSpPr>
              <a:xfrm rot="17433802" flipV="1">
                <a:off x="5676483" y="5722377"/>
                <a:ext cx="276576" cy="606931"/>
                <a:chOff x="1914678" y="4440955"/>
                <a:chExt cx="201717" cy="442658"/>
              </a:xfrm>
              <a:grpFill/>
            </p:grpSpPr>
            <p:sp>
              <p:nvSpPr>
                <p:cNvPr id="246" name="Freeform 245"/>
                <p:cNvSpPr/>
                <p:nvPr/>
              </p:nvSpPr>
              <p:spPr>
                <a:xfrm>
                  <a:off x="1931541" y="4440955"/>
                  <a:ext cx="184854" cy="441840"/>
                </a:xfrm>
                <a:custGeom>
                  <a:avLst/>
                  <a:gdLst>
                    <a:gd name="connsiteX0" fmla="*/ 161162 w 371883"/>
                    <a:gd name="connsiteY0" fmla="*/ 0 h 441840"/>
                    <a:gd name="connsiteX1" fmla="*/ 371883 w 371883"/>
                    <a:gd name="connsiteY1" fmla="*/ 441840 h 441840"/>
                    <a:gd name="connsiteX2" fmla="*/ 195578 w 371883"/>
                    <a:gd name="connsiteY2" fmla="*/ 441840 h 441840"/>
                    <a:gd name="connsiteX3" fmla="*/ 0 w 371883"/>
                    <a:gd name="connsiteY3" fmla="*/ 31754 h 441840"/>
                    <a:gd name="connsiteX4" fmla="*/ 161162 w 371883"/>
                    <a:gd name="connsiteY4" fmla="*/ 0 h 4418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71883" h="441840">
                      <a:moveTo>
                        <a:pt x="161162" y="0"/>
                      </a:moveTo>
                      <a:lnTo>
                        <a:pt x="371883" y="441840"/>
                      </a:lnTo>
                      <a:lnTo>
                        <a:pt x="195578" y="441840"/>
                      </a:lnTo>
                      <a:lnTo>
                        <a:pt x="0" y="31754"/>
                      </a:lnTo>
                      <a:lnTo>
                        <a:pt x="161162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7" name="Freeform 246"/>
                <p:cNvSpPr/>
                <p:nvPr/>
              </p:nvSpPr>
              <p:spPr>
                <a:xfrm>
                  <a:off x="1914678" y="4468437"/>
                  <a:ext cx="170283" cy="415176"/>
                </a:xfrm>
                <a:custGeom>
                  <a:avLst/>
                  <a:gdLst>
                    <a:gd name="connsiteX0" fmla="*/ 19533 w 170283"/>
                    <a:gd name="connsiteY0" fmla="*/ 0 h 415176"/>
                    <a:gd name="connsiteX1" fmla="*/ 170283 w 170283"/>
                    <a:gd name="connsiteY1" fmla="*/ 415176 h 415176"/>
                    <a:gd name="connsiteX2" fmla="*/ 0 w 170283"/>
                    <a:gd name="connsiteY2" fmla="*/ 415176 h 415176"/>
                    <a:gd name="connsiteX3" fmla="*/ 19533 w 170283"/>
                    <a:gd name="connsiteY3" fmla="*/ 0 h 4151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70283" h="415176">
                      <a:moveTo>
                        <a:pt x="19533" y="0"/>
                      </a:moveTo>
                      <a:lnTo>
                        <a:pt x="170283" y="415176"/>
                      </a:lnTo>
                      <a:lnTo>
                        <a:pt x="0" y="415176"/>
                      </a:lnTo>
                      <a:lnTo>
                        <a:pt x="19533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sp>
          <p:nvSpPr>
            <p:cNvPr id="224" name="Rectangle 223"/>
            <p:cNvSpPr/>
            <p:nvPr/>
          </p:nvSpPr>
          <p:spPr>
            <a:xfrm>
              <a:off x="7576586" y="4327016"/>
              <a:ext cx="275393" cy="121159"/>
            </a:xfrm>
            <a:prstGeom prst="rect">
              <a:avLst/>
            </a:prstGeom>
            <a:solidFill>
              <a:schemeClr val="accent4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225" name="Group 224"/>
            <p:cNvGrpSpPr/>
            <p:nvPr/>
          </p:nvGrpSpPr>
          <p:grpSpPr>
            <a:xfrm>
              <a:off x="3018814" y="3632270"/>
              <a:ext cx="4821207" cy="1565489"/>
              <a:chOff x="3018814" y="3632270"/>
              <a:chExt cx="4821207" cy="1565489"/>
            </a:xfrm>
          </p:grpSpPr>
          <p:grpSp>
            <p:nvGrpSpPr>
              <p:cNvPr id="239" name="Group 238"/>
              <p:cNvGrpSpPr/>
              <p:nvPr/>
            </p:nvGrpSpPr>
            <p:grpSpPr>
              <a:xfrm>
                <a:off x="3018814" y="4279289"/>
                <a:ext cx="279402" cy="210078"/>
                <a:chOff x="2761479" y="3389444"/>
                <a:chExt cx="279402" cy="210078"/>
              </a:xfrm>
            </p:grpSpPr>
            <p:sp>
              <p:nvSpPr>
                <p:cNvPr id="242" name="Trapezoid 241"/>
                <p:cNvSpPr/>
                <p:nvPr/>
              </p:nvSpPr>
              <p:spPr>
                <a:xfrm rot="5400000">
                  <a:off x="2796141" y="3354782"/>
                  <a:ext cx="210077" cy="279402"/>
                </a:xfrm>
                <a:prstGeom prst="trapezoid">
                  <a:avLst/>
                </a:prstGeom>
                <a:solidFill>
                  <a:srgbClr val="437C9C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3" name="Freeform 242"/>
                <p:cNvSpPr/>
                <p:nvPr/>
              </p:nvSpPr>
              <p:spPr>
                <a:xfrm>
                  <a:off x="2761479" y="3494763"/>
                  <a:ext cx="279402" cy="104759"/>
                </a:xfrm>
                <a:custGeom>
                  <a:avLst/>
                  <a:gdLst>
                    <a:gd name="connsiteX0" fmla="*/ 0 w 279402"/>
                    <a:gd name="connsiteY0" fmla="*/ 0 h 104759"/>
                    <a:gd name="connsiteX1" fmla="*/ 279402 w 279402"/>
                    <a:gd name="connsiteY1" fmla="*/ 0 h 104759"/>
                    <a:gd name="connsiteX2" fmla="*/ 279402 w 279402"/>
                    <a:gd name="connsiteY2" fmla="*/ 52240 h 104759"/>
                    <a:gd name="connsiteX3" fmla="*/ 0 w 279402"/>
                    <a:gd name="connsiteY3" fmla="*/ 104759 h 10475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79402" h="104759">
                      <a:moveTo>
                        <a:pt x="0" y="0"/>
                      </a:moveTo>
                      <a:lnTo>
                        <a:pt x="279402" y="0"/>
                      </a:lnTo>
                      <a:lnTo>
                        <a:pt x="279402" y="52240"/>
                      </a:lnTo>
                      <a:lnTo>
                        <a:pt x="0" y="104759"/>
                      </a:lnTo>
                      <a:close/>
                    </a:path>
                  </a:pathLst>
                </a:custGeom>
                <a:solidFill>
                  <a:srgbClr val="223E4E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240" name="Oval 3"/>
              <p:cNvSpPr/>
              <p:nvPr/>
            </p:nvSpPr>
            <p:spPr>
              <a:xfrm>
                <a:off x="3069738" y="3632270"/>
                <a:ext cx="4770283" cy="1565489"/>
              </a:xfrm>
              <a:custGeom>
                <a:avLst/>
                <a:gdLst>
                  <a:gd name="connsiteX0" fmla="*/ 0 w 4158982"/>
                  <a:gd name="connsiteY0" fmla="*/ 782699 h 1565398"/>
                  <a:gd name="connsiteX1" fmla="*/ 2079491 w 4158982"/>
                  <a:gd name="connsiteY1" fmla="*/ 0 h 1565398"/>
                  <a:gd name="connsiteX2" fmla="*/ 4158982 w 4158982"/>
                  <a:gd name="connsiteY2" fmla="*/ 782699 h 1565398"/>
                  <a:gd name="connsiteX3" fmla="*/ 2079491 w 4158982"/>
                  <a:gd name="connsiteY3" fmla="*/ 1565398 h 1565398"/>
                  <a:gd name="connsiteX4" fmla="*/ 0 w 4158982"/>
                  <a:gd name="connsiteY4" fmla="*/ 782699 h 1565398"/>
                  <a:gd name="connsiteX0" fmla="*/ 0 w 3709804"/>
                  <a:gd name="connsiteY0" fmla="*/ 766672 h 1565428"/>
                  <a:gd name="connsiteX1" fmla="*/ 1630313 w 3709804"/>
                  <a:gd name="connsiteY1" fmla="*/ 15 h 1565428"/>
                  <a:gd name="connsiteX2" fmla="*/ 3709804 w 3709804"/>
                  <a:gd name="connsiteY2" fmla="*/ 782714 h 1565428"/>
                  <a:gd name="connsiteX3" fmla="*/ 1630313 w 3709804"/>
                  <a:gd name="connsiteY3" fmla="*/ 1565413 h 1565428"/>
                  <a:gd name="connsiteX4" fmla="*/ 0 w 3709804"/>
                  <a:gd name="connsiteY4" fmla="*/ 766672 h 1565428"/>
                  <a:gd name="connsiteX0" fmla="*/ 33821 w 3743625"/>
                  <a:gd name="connsiteY0" fmla="*/ 766841 h 1565597"/>
                  <a:gd name="connsiteX1" fmla="*/ 1664134 w 3743625"/>
                  <a:gd name="connsiteY1" fmla="*/ 184 h 1565597"/>
                  <a:gd name="connsiteX2" fmla="*/ 3743625 w 3743625"/>
                  <a:gd name="connsiteY2" fmla="*/ 782883 h 1565597"/>
                  <a:gd name="connsiteX3" fmla="*/ 1664134 w 3743625"/>
                  <a:gd name="connsiteY3" fmla="*/ 1565582 h 1565597"/>
                  <a:gd name="connsiteX4" fmla="*/ 33821 w 3743625"/>
                  <a:gd name="connsiteY4" fmla="*/ 766841 h 1565597"/>
                  <a:gd name="connsiteX0" fmla="*/ 7820 w 3717624"/>
                  <a:gd name="connsiteY0" fmla="*/ 766733 h 1565489"/>
                  <a:gd name="connsiteX1" fmla="*/ 1638133 w 3717624"/>
                  <a:gd name="connsiteY1" fmla="*/ 76 h 1565489"/>
                  <a:gd name="connsiteX2" fmla="*/ 3717624 w 3717624"/>
                  <a:gd name="connsiteY2" fmla="*/ 782775 h 1565489"/>
                  <a:gd name="connsiteX3" fmla="*/ 1638133 w 3717624"/>
                  <a:gd name="connsiteY3" fmla="*/ 1565474 h 1565489"/>
                  <a:gd name="connsiteX4" fmla="*/ 7820 w 3717624"/>
                  <a:gd name="connsiteY4" fmla="*/ 766733 h 15654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717624" h="1565489">
                    <a:moveTo>
                      <a:pt x="7820" y="766733"/>
                    </a:moveTo>
                    <a:cubicBezTo>
                      <a:pt x="120115" y="61744"/>
                      <a:pt x="1019832" y="-2598"/>
                      <a:pt x="1638133" y="76"/>
                    </a:cubicBezTo>
                    <a:cubicBezTo>
                      <a:pt x="2256434" y="2750"/>
                      <a:pt x="3717624" y="350502"/>
                      <a:pt x="3717624" y="782775"/>
                    </a:cubicBezTo>
                    <a:cubicBezTo>
                      <a:pt x="3717624" y="1215048"/>
                      <a:pt x="2256434" y="1568148"/>
                      <a:pt x="1638133" y="1565474"/>
                    </a:cubicBezTo>
                    <a:cubicBezTo>
                      <a:pt x="1019832" y="1562800"/>
                      <a:pt x="-104475" y="1471722"/>
                      <a:pt x="7820" y="766733"/>
                    </a:cubicBezTo>
                    <a:close/>
                  </a:path>
                </a:pathLst>
              </a:custGeom>
              <a:solidFill>
                <a:schemeClr val="accent4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41" name="Freeform 240"/>
              <p:cNvSpPr/>
              <p:nvPr/>
            </p:nvSpPr>
            <p:spPr>
              <a:xfrm>
                <a:off x="3069738" y="4384771"/>
                <a:ext cx="4770283" cy="812988"/>
              </a:xfrm>
              <a:custGeom>
                <a:avLst/>
                <a:gdLst>
                  <a:gd name="connsiteX0" fmla="*/ 14427 w 4770283"/>
                  <a:gd name="connsiteY0" fmla="*/ 0 h 812988"/>
                  <a:gd name="connsiteX1" fmla="*/ 4762241 w 4770283"/>
                  <a:gd name="connsiteY1" fmla="*/ 0 h 812988"/>
                  <a:gd name="connsiteX2" fmla="*/ 4770283 w 4770283"/>
                  <a:gd name="connsiteY2" fmla="*/ 30274 h 812988"/>
                  <a:gd name="connsiteX3" fmla="*/ 2101977 w 4770283"/>
                  <a:gd name="connsiteY3" fmla="*/ 812973 h 812988"/>
                  <a:gd name="connsiteX4" fmla="*/ 10034 w 4770283"/>
                  <a:gd name="connsiteY4" fmla="*/ 14232 h 812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770283" h="812988">
                    <a:moveTo>
                      <a:pt x="14427" y="0"/>
                    </a:moveTo>
                    <a:lnTo>
                      <a:pt x="4762241" y="0"/>
                    </a:lnTo>
                    <a:lnTo>
                      <a:pt x="4770283" y="30274"/>
                    </a:lnTo>
                    <a:cubicBezTo>
                      <a:pt x="4770283" y="462547"/>
                      <a:pt x="2895352" y="815647"/>
                      <a:pt x="2101977" y="812973"/>
                    </a:cubicBezTo>
                    <a:cubicBezTo>
                      <a:pt x="1308601" y="810299"/>
                      <a:pt x="-134058" y="719221"/>
                      <a:pt x="10034" y="14232"/>
                    </a:cubicBezTo>
                    <a:close/>
                  </a:path>
                </a:pathLst>
              </a:custGeom>
              <a:solidFill>
                <a:schemeClr val="accent4">
                  <a:lumMod val="2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26" name="Rectangle 225"/>
            <p:cNvSpPr/>
            <p:nvPr/>
          </p:nvSpPr>
          <p:spPr>
            <a:xfrm>
              <a:off x="7576586" y="4384771"/>
              <a:ext cx="275393" cy="94493"/>
            </a:xfrm>
            <a:prstGeom prst="rect">
              <a:avLst/>
            </a:prstGeom>
            <a:solidFill>
              <a:schemeClr val="accent4">
                <a:lumMod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227" name="Group 226"/>
            <p:cNvGrpSpPr/>
            <p:nvPr/>
          </p:nvGrpSpPr>
          <p:grpSpPr>
            <a:xfrm>
              <a:off x="4149194" y="4052905"/>
              <a:ext cx="482977" cy="482977"/>
              <a:chOff x="4149194" y="4052905"/>
              <a:chExt cx="482977" cy="482977"/>
            </a:xfrm>
          </p:grpSpPr>
          <p:sp>
            <p:nvSpPr>
              <p:cNvPr id="237" name="Oval 236"/>
              <p:cNvSpPr/>
              <p:nvPr/>
            </p:nvSpPr>
            <p:spPr>
              <a:xfrm>
                <a:off x="4149194" y="4052905"/>
                <a:ext cx="482977" cy="482977"/>
              </a:xfrm>
              <a:prstGeom prst="ellipse">
                <a:avLst/>
              </a:prstGeom>
              <a:solidFill>
                <a:schemeClr val="accent6">
                  <a:lumMod val="25000"/>
                  <a:lumOff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38" name="Freeform 237"/>
              <p:cNvSpPr/>
              <p:nvPr/>
            </p:nvSpPr>
            <p:spPr>
              <a:xfrm>
                <a:off x="4245570" y="4131261"/>
                <a:ext cx="386601" cy="404621"/>
              </a:xfrm>
              <a:custGeom>
                <a:avLst/>
                <a:gdLst>
                  <a:gd name="connsiteX0" fmla="*/ 241489 w 386601"/>
                  <a:gd name="connsiteY0" fmla="*/ 0 h 404621"/>
                  <a:gd name="connsiteX1" fmla="*/ 335488 w 386601"/>
                  <a:gd name="connsiteY1" fmla="*/ 18977 h 404621"/>
                  <a:gd name="connsiteX2" fmla="*/ 339713 w 386601"/>
                  <a:gd name="connsiteY2" fmla="*/ 21271 h 404621"/>
                  <a:gd name="connsiteX3" fmla="*/ 345359 w 386601"/>
                  <a:gd name="connsiteY3" fmla="*/ 28113 h 404621"/>
                  <a:gd name="connsiteX4" fmla="*/ 386601 w 386601"/>
                  <a:gd name="connsiteY4" fmla="*/ 163132 h 404621"/>
                  <a:gd name="connsiteX5" fmla="*/ 145112 w 386601"/>
                  <a:gd name="connsiteY5" fmla="*/ 404621 h 404621"/>
                  <a:gd name="connsiteX6" fmla="*/ 51114 w 386601"/>
                  <a:gd name="connsiteY6" fmla="*/ 385644 h 404621"/>
                  <a:gd name="connsiteX7" fmla="*/ 46888 w 386601"/>
                  <a:gd name="connsiteY7" fmla="*/ 383350 h 404621"/>
                  <a:gd name="connsiteX8" fmla="*/ 41243 w 386601"/>
                  <a:gd name="connsiteY8" fmla="*/ 376508 h 404621"/>
                  <a:gd name="connsiteX9" fmla="*/ 0 w 386601"/>
                  <a:gd name="connsiteY9" fmla="*/ 241489 h 404621"/>
                  <a:gd name="connsiteX10" fmla="*/ 241489 w 386601"/>
                  <a:gd name="connsiteY10" fmla="*/ 0 h 4046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86601" h="404621">
                    <a:moveTo>
                      <a:pt x="241489" y="0"/>
                    </a:moveTo>
                    <a:cubicBezTo>
                      <a:pt x="274832" y="0"/>
                      <a:pt x="306596" y="6758"/>
                      <a:pt x="335488" y="18977"/>
                    </a:cubicBezTo>
                    <a:lnTo>
                      <a:pt x="339713" y="21271"/>
                    </a:lnTo>
                    <a:lnTo>
                      <a:pt x="345359" y="28113"/>
                    </a:lnTo>
                    <a:cubicBezTo>
                      <a:pt x="371397" y="66655"/>
                      <a:pt x="386601" y="113118"/>
                      <a:pt x="386601" y="163132"/>
                    </a:cubicBezTo>
                    <a:cubicBezTo>
                      <a:pt x="386601" y="296503"/>
                      <a:pt x="278483" y="404621"/>
                      <a:pt x="145112" y="404621"/>
                    </a:cubicBezTo>
                    <a:cubicBezTo>
                      <a:pt x="111769" y="404621"/>
                      <a:pt x="80005" y="397864"/>
                      <a:pt x="51114" y="385644"/>
                    </a:cubicBezTo>
                    <a:lnTo>
                      <a:pt x="46888" y="383350"/>
                    </a:lnTo>
                    <a:lnTo>
                      <a:pt x="41243" y="376508"/>
                    </a:lnTo>
                    <a:cubicBezTo>
                      <a:pt x="15204" y="337966"/>
                      <a:pt x="0" y="291503"/>
                      <a:pt x="0" y="241489"/>
                    </a:cubicBezTo>
                    <a:cubicBezTo>
                      <a:pt x="0" y="108118"/>
                      <a:pt x="108118" y="0"/>
                      <a:pt x="241489" y="0"/>
                    </a:cubicBezTo>
                    <a:close/>
                  </a:path>
                </a:pathLst>
              </a:custGeom>
              <a:solidFill>
                <a:schemeClr val="accent6">
                  <a:lumMod val="10000"/>
                  <a:lumOff val="9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228" name="Group 227"/>
            <p:cNvGrpSpPr/>
            <p:nvPr/>
          </p:nvGrpSpPr>
          <p:grpSpPr>
            <a:xfrm>
              <a:off x="7681971" y="4209467"/>
              <a:ext cx="386729" cy="386729"/>
              <a:chOff x="7657796" y="1755793"/>
              <a:chExt cx="612648" cy="612648"/>
            </a:xfrm>
            <a:scene3d>
              <a:camera prst="orthographicFront">
                <a:rot lat="12600000" lon="6000000" rev="0"/>
              </a:camera>
              <a:lightRig rig="threePt" dir="t"/>
            </a:scene3d>
          </p:grpSpPr>
          <p:sp>
            <p:nvSpPr>
              <p:cNvPr id="235" name="Flowchart: Summing Junction 464"/>
              <p:cNvSpPr/>
              <p:nvPr/>
            </p:nvSpPr>
            <p:spPr>
              <a:xfrm rot="2700000">
                <a:off x="7657796" y="1755793"/>
                <a:ext cx="612648" cy="612648"/>
              </a:xfrm>
              <a:prstGeom prst="flowChartSummingJunction">
                <a:avLst/>
              </a:prstGeom>
              <a:noFill/>
              <a:ln>
                <a:solidFill>
                  <a:srgbClr val="20212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36" name="Flowchart: Summing Junction 465"/>
              <p:cNvSpPr/>
              <p:nvPr/>
            </p:nvSpPr>
            <p:spPr>
              <a:xfrm>
                <a:off x="7657796" y="1755793"/>
                <a:ext cx="612648" cy="612648"/>
              </a:xfrm>
              <a:prstGeom prst="flowChartSummingJunction">
                <a:avLst/>
              </a:prstGeom>
              <a:noFill/>
              <a:ln>
                <a:solidFill>
                  <a:srgbClr val="20212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229" name="Group 228"/>
            <p:cNvGrpSpPr/>
            <p:nvPr/>
          </p:nvGrpSpPr>
          <p:grpSpPr>
            <a:xfrm>
              <a:off x="4806644" y="4052905"/>
              <a:ext cx="482977" cy="482977"/>
              <a:chOff x="1329775" y="4052905"/>
              <a:chExt cx="482977" cy="482977"/>
            </a:xfrm>
          </p:grpSpPr>
          <p:sp>
            <p:nvSpPr>
              <p:cNvPr id="233" name="Oval 232"/>
              <p:cNvSpPr/>
              <p:nvPr/>
            </p:nvSpPr>
            <p:spPr>
              <a:xfrm>
                <a:off x="1329775" y="4052905"/>
                <a:ext cx="482977" cy="482977"/>
              </a:xfrm>
              <a:prstGeom prst="ellipse">
                <a:avLst/>
              </a:prstGeom>
              <a:solidFill>
                <a:schemeClr val="accent6">
                  <a:lumMod val="25000"/>
                  <a:lumOff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34" name="Freeform 233"/>
              <p:cNvSpPr/>
              <p:nvPr/>
            </p:nvSpPr>
            <p:spPr>
              <a:xfrm>
                <a:off x="1426151" y="4131261"/>
                <a:ext cx="386601" cy="404621"/>
              </a:xfrm>
              <a:custGeom>
                <a:avLst/>
                <a:gdLst>
                  <a:gd name="connsiteX0" fmla="*/ 241489 w 386601"/>
                  <a:gd name="connsiteY0" fmla="*/ 0 h 404621"/>
                  <a:gd name="connsiteX1" fmla="*/ 335488 w 386601"/>
                  <a:gd name="connsiteY1" fmla="*/ 18977 h 404621"/>
                  <a:gd name="connsiteX2" fmla="*/ 339713 w 386601"/>
                  <a:gd name="connsiteY2" fmla="*/ 21271 h 404621"/>
                  <a:gd name="connsiteX3" fmla="*/ 345359 w 386601"/>
                  <a:gd name="connsiteY3" fmla="*/ 28113 h 404621"/>
                  <a:gd name="connsiteX4" fmla="*/ 386601 w 386601"/>
                  <a:gd name="connsiteY4" fmla="*/ 163132 h 404621"/>
                  <a:gd name="connsiteX5" fmla="*/ 145112 w 386601"/>
                  <a:gd name="connsiteY5" fmla="*/ 404621 h 404621"/>
                  <a:gd name="connsiteX6" fmla="*/ 51114 w 386601"/>
                  <a:gd name="connsiteY6" fmla="*/ 385644 h 404621"/>
                  <a:gd name="connsiteX7" fmla="*/ 46888 w 386601"/>
                  <a:gd name="connsiteY7" fmla="*/ 383350 h 404621"/>
                  <a:gd name="connsiteX8" fmla="*/ 41243 w 386601"/>
                  <a:gd name="connsiteY8" fmla="*/ 376508 h 404621"/>
                  <a:gd name="connsiteX9" fmla="*/ 0 w 386601"/>
                  <a:gd name="connsiteY9" fmla="*/ 241489 h 404621"/>
                  <a:gd name="connsiteX10" fmla="*/ 241489 w 386601"/>
                  <a:gd name="connsiteY10" fmla="*/ 0 h 4046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86601" h="404621">
                    <a:moveTo>
                      <a:pt x="241489" y="0"/>
                    </a:moveTo>
                    <a:cubicBezTo>
                      <a:pt x="274832" y="0"/>
                      <a:pt x="306596" y="6758"/>
                      <a:pt x="335488" y="18977"/>
                    </a:cubicBezTo>
                    <a:lnTo>
                      <a:pt x="339713" y="21271"/>
                    </a:lnTo>
                    <a:lnTo>
                      <a:pt x="345359" y="28113"/>
                    </a:lnTo>
                    <a:cubicBezTo>
                      <a:pt x="371397" y="66655"/>
                      <a:pt x="386601" y="113118"/>
                      <a:pt x="386601" y="163132"/>
                    </a:cubicBezTo>
                    <a:cubicBezTo>
                      <a:pt x="386601" y="296503"/>
                      <a:pt x="278483" y="404621"/>
                      <a:pt x="145112" y="404621"/>
                    </a:cubicBezTo>
                    <a:cubicBezTo>
                      <a:pt x="111769" y="404621"/>
                      <a:pt x="80005" y="397864"/>
                      <a:pt x="51114" y="385644"/>
                    </a:cubicBezTo>
                    <a:lnTo>
                      <a:pt x="46888" y="383350"/>
                    </a:lnTo>
                    <a:lnTo>
                      <a:pt x="41243" y="376508"/>
                    </a:lnTo>
                    <a:cubicBezTo>
                      <a:pt x="15204" y="337966"/>
                      <a:pt x="0" y="291503"/>
                      <a:pt x="0" y="241489"/>
                    </a:cubicBezTo>
                    <a:cubicBezTo>
                      <a:pt x="0" y="108118"/>
                      <a:pt x="108118" y="0"/>
                      <a:pt x="241489" y="0"/>
                    </a:cubicBezTo>
                    <a:close/>
                  </a:path>
                </a:pathLst>
              </a:custGeom>
              <a:solidFill>
                <a:schemeClr val="accent6">
                  <a:lumMod val="10000"/>
                  <a:lumOff val="9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230" name="Group 229"/>
            <p:cNvGrpSpPr/>
            <p:nvPr/>
          </p:nvGrpSpPr>
          <p:grpSpPr>
            <a:xfrm>
              <a:off x="5378180" y="4052905"/>
              <a:ext cx="482977" cy="482977"/>
              <a:chOff x="1329775" y="4052905"/>
              <a:chExt cx="482977" cy="482977"/>
            </a:xfrm>
          </p:grpSpPr>
          <p:sp>
            <p:nvSpPr>
              <p:cNvPr id="231" name="Oval 230"/>
              <p:cNvSpPr/>
              <p:nvPr/>
            </p:nvSpPr>
            <p:spPr>
              <a:xfrm>
                <a:off x="1329775" y="4052905"/>
                <a:ext cx="482977" cy="482977"/>
              </a:xfrm>
              <a:prstGeom prst="ellipse">
                <a:avLst/>
              </a:prstGeom>
              <a:solidFill>
                <a:schemeClr val="accent6">
                  <a:lumMod val="25000"/>
                  <a:lumOff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32" name="Freeform 231"/>
              <p:cNvSpPr/>
              <p:nvPr/>
            </p:nvSpPr>
            <p:spPr>
              <a:xfrm>
                <a:off x="1426151" y="4131261"/>
                <a:ext cx="386601" cy="404621"/>
              </a:xfrm>
              <a:custGeom>
                <a:avLst/>
                <a:gdLst>
                  <a:gd name="connsiteX0" fmla="*/ 241489 w 386601"/>
                  <a:gd name="connsiteY0" fmla="*/ 0 h 404621"/>
                  <a:gd name="connsiteX1" fmla="*/ 335488 w 386601"/>
                  <a:gd name="connsiteY1" fmla="*/ 18977 h 404621"/>
                  <a:gd name="connsiteX2" fmla="*/ 339713 w 386601"/>
                  <a:gd name="connsiteY2" fmla="*/ 21271 h 404621"/>
                  <a:gd name="connsiteX3" fmla="*/ 345359 w 386601"/>
                  <a:gd name="connsiteY3" fmla="*/ 28113 h 404621"/>
                  <a:gd name="connsiteX4" fmla="*/ 386601 w 386601"/>
                  <a:gd name="connsiteY4" fmla="*/ 163132 h 404621"/>
                  <a:gd name="connsiteX5" fmla="*/ 145112 w 386601"/>
                  <a:gd name="connsiteY5" fmla="*/ 404621 h 404621"/>
                  <a:gd name="connsiteX6" fmla="*/ 51114 w 386601"/>
                  <a:gd name="connsiteY6" fmla="*/ 385644 h 404621"/>
                  <a:gd name="connsiteX7" fmla="*/ 46888 w 386601"/>
                  <a:gd name="connsiteY7" fmla="*/ 383350 h 404621"/>
                  <a:gd name="connsiteX8" fmla="*/ 41243 w 386601"/>
                  <a:gd name="connsiteY8" fmla="*/ 376508 h 404621"/>
                  <a:gd name="connsiteX9" fmla="*/ 0 w 386601"/>
                  <a:gd name="connsiteY9" fmla="*/ 241489 h 404621"/>
                  <a:gd name="connsiteX10" fmla="*/ 241489 w 386601"/>
                  <a:gd name="connsiteY10" fmla="*/ 0 h 4046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86601" h="404621">
                    <a:moveTo>
                      <a:pt x="241489" y="0"/>
                    </a:moveTo>
                    <a:cubicBezTo>
                      <a:pt x="274832" y="0"/>
                      <a:pt x="306596" y="6758"/>
                      <a:pt x="335488" y="18977"/>
                    </a:cubicBezTo>
                    <a:lnTo>
                      <a:pt x="339713" y="21271"/>
                    </a:lnTo>
                    <a:lnTo>
                      <a:pt x="345359" y="28113"/>
                    </a:lnTo>
                    <a:cubicBezTo>
                      <a:pt x="371397" y="66655"/>
                      <a:pt x="386601" y="113118"/>
                      <a:pt x="386601" y="163132"/>
                    </a:cubicBezTo>
                    <a:cubicBezTo>
                      <a:pt x="386601" y="296503"/>
                      <a:pt x="278483" y="404621"/>
                      <a:pt x="145112" y="404621"/>
                    </a:cubicBezTo>
                    <a:cubicBezTo>
                      <a:pt x="111769" y="404621"/>
                      <a:pt x="80005" y="397864"/>
                      <a:pt x="51114" y="385644"/>
                    </a:cubicBezTo>
                    <a:lnTo>
                      <a:pt x="46888" y="383350"/>
                    </a:lnTo>
                    <a:lnTo>
                      <a:pt x="41243" y="376508"/>
                    </a:lnTo>
                    <a:cubicBezTo>
                      <a:pt x="15204" y="337966"/>
                      <a:pt x="0" y="291503"/>
                      <a:pt x="0" y="241489"/>
                    </a:cubicBezTo>
                    <a:cubicBezTo>
                      <a:pt x="0" y="108118"/>
                      <a:pt x="108118" y="0"/>
                      <a:pt x="241489" y="0"/>
                    </a:cubicBezTo>
                    <a:close/>
                  </a:path>
                </a:pathLst>
              </a:custGeom>
              <a:solidFill>
                <a:schemeClr val="accent6">
                  <a:lumMod val="10000"/>
                  <a:lumOff val="9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250" name="Group 249"/>
          <p:cNvGrpSpPr/>
          <p:nvPr/>
        </p:nvGrpSpPr>
        <p:grpSpPr>
          <a:xfrm>
            <a:off x="-5658695" y="4610536"/>
            <a:ext cx="943696" cy="1037114"/>
            <a:chOff x="580069" y="4133012"/>
            <a:chExt cx="943696" cy="1037114"/>
          </a:xfrm>
        </p:grpSpPr>
        <p:grpSp>
          <p:nvGrpSpPr>
            <p:cNvPr id="251" name="Group 250"/>
            <p:cNvGrpSpPr/>
            <p:nvPr/>
          </p:nvGrpSpPr>
          <p:grpSpPr>
            <a:xfrm rot="16200000">
              <a:off x="533360" y="4179721"/>
              <a:ext cx="1037114" cy="943696"/>
              <a:chOff x="1247945" y="3596743"/>
              <a:chExt cx="1037114" cy="943696"/>
            </a:xfrm>
          </p:grpSpPr>
          <p:grpSp>
            <p:nvGrpSpPr>
              <p:cNvPr id="254" name="Group 253"/>
              <p:cNvGrpSpPr/>
              <p:nvPr/>
            </p:nvGrpSpPr>
            <p:grpSpPr>
              <a:xfrm>
                <a:off x="1247945" y="3980138"/>
                <a:ext cx="1037114" cy="174349"/>
                <a:chOff x="1644241" y="1702966"/>
                <a:chExt cx="5813572" cy="977318"/>
              </a:xfrm>
            </p:grpSpPr>
            <p:sp>
              <p:nvSpPr>
                <p:cNvPr id="269" name="Oval 268"/>
                <p:cNvSpPr/>
                <p:nvPr/>
              </p:nvSpPr>
              <p:spPr>
                <a:xfrm>
                  <a:off x="1644241" y="1702966"/>
                  <a:ext cx="5813571" cy="973122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70" name="Freeform 269"/>
                <p:cNvSpPr/>
                <p:nvPr/>
              </p:nvSpPr>
              <p:spPr>
                <a:xfrm>
                  <a:off x="1644241" y="2189527"/>
                  <a:ext cx="5813572" cy="490757"/>
                </a:xfrm>
                <a:custGeom>
                  <a:avLst/>
                  <a:gdLst>
                    <a:gd name="connsiteX0" fmla="*/ 1266 w 5813572"/>
                    <a:gd name="connsiteY0" fmla="*/ 0 h 490757"/>
                    <a:gd name="connsiteX1" fmla="*/ 5812306 w 5813572"/>
                    <a:gd name="connsiteY1" fmla="*/ 0 h 490757"/>
                    <a:gd name="connsiteX2" fmla="*/ 5813572 w 5813572"/>
                    <a:gd name="connsiteY2" fmla="*/ 4196 h 490757"/>
                    <a:gd name="connsiteX3" fmla="*/ 2906786 w 5813572"/>
                    <a:gd name="connsiteY3" fmla="*/ 490757 h 490757"/>
                    <a:gd name="connsiteX4" fmla="*/ 0 w 5813572"/>
                    <a:gd name="connsiteY4" fmla="*/ 4196 h 4907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813572" h="490757">
                      <a:moveTo>
                        <a:pt x="1266" y="0"/>
                      </a:moveTo>
                      <a:lnTo>
                        <a:pt x="5812306" y="0"/>
                      </a:lnTo>
                      <a:lnTo>
                        <a:pt x="5813572" y="4196"/>
                      </a:lnTo>
                      <a:cubicBezTo>
                        <a:pt x="5813572" y="272916"/>
                        <a:pt x="4512160" y="490757"/>
                        <a:pt x="2906786" y="490757"/>
                      </a:cubicBezTo>
                      <a:cubicBezTo>
                        <a:pt x="1301412" y="490757"/>
                        <a:pt x="0" y="272916"/>
                        <a:pt x="0" y="4196"/>
                      </a:cubicBezTo>
                      <a:close/>
                    </a:path>
                  </a:pathLst>
                </a:custGeom>
                <a:solidFill>
                  <a:schemeClr val="bg2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55" name="Group 254"/>
              <p:cNvGrpSpPr/>
              <p:nvPr/>
            </p:nvGrpSpPr>
            <p:grpSpPr>
              <a:xfrm rot="20366198">
                <a:off x="1679471" y="3596743"/>
                <a:ext cx="161190" cy="442658"/>
                <a:chOff x="1914678" y="4440955"/>
                <a:chExt cx="201717" cy="442658"/>
              </a:xfrm>
              <a:solidFill>
                <a:srgbClr val="D9D9D9"/>
              </a:solidFill>
            </p:grpSpPr>
            <p:sp>
              <p:nvSpPr>
                <p:cNvPr id="267" name="Freeform 266"/>
                <p:cNvSpPr/>
                <p:nvPr/>
              </p:nvSpPr>
              <p:spPr>
                <a:xfrm>
                  <a:off x="1931541" y="4440955"/>
                  <a:ext cx="184854" cy="441840"/>
                </a:xfrm>
                <a:custGeom>
                  <a:avLst/>
                  <a:gdLst>
                    <a:gd name="connsiteX0" fmla="*/ 161162 w 371883"/>
                    <a:gd name="connsiteY0" fmla="*/ 0 h 441840"/>
                    <a:gd name="connsiteX1" fmla="*/ 371883 w 371883"/>
                    <a:gd name="connsiteY1" fmla="*/ 441840 h 441840"/>
                    <a:gd name="connsiteX2" fmla="*/ 195578 w 371883"/>
                    <a:gd name="connsiteY2" fmla="*/ 441840 h 441840"/>
                    <a:gd name="connsiteX3" fmla="*/ 0 w 371883"/>
                    <a:gd name="connsiteY3" fmla="*/ 31754 h 441840"/>
                    <a:gd name="connsiteX4" fmla="*/ 161162 w 371883"/>
                    <a:gd name="connsiteY4" fmla="*/ 0 h 4418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71883" h="441840">
                      <a:moveTo>
                        <a:pt x="161162" y="0"/>
                      </a:moveTo>
                      <a:lnTo>
                        <a:pt x="371883" y="441840"/>
                      </a:lnTo>
                      <a:lnTo>
                        <a:pt x="195578" y="441840"/>
                      </a:lnTo>
                      <a:lnTo>
                        <a:pt x="0" y="31754"/>
                      </a:lnTo>
                      <a:lnTo>
                        <a:pt x="161162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68" name="Freeform 267"/>
                <p:cNvSpPr/>
                <p:nvPr/>
              </p:nvSpPr>
              <p:spPr>
                <a:xfrm>
                  <a:off x="1914678" y="4468437"/>
                  <a:ext cx="170283" cy="415176"/>
                </a:xfrm>
                <a:custGeom>
                  <a:avLst/>
                  <a:gdLst>
                    <a:gd name="connsiteX0" fmla="*/ 19533 w 170283"/>
                    <a:gd name="connsiteY0" fmla="*/ 0 h 415176"/>
                    <a:gd name="connsiteX1" fmla="*/ 170283 w 170283"/>
                    <a:gd name="connsiteY1" fmla="*/ 415176 h 415176"/>
                    <a:gd name="connsiteX2" fmla="*/ 0 w 170283"/>
                    <a:gd name="connsiteY2" fmla="*/ 415176 h 415176"/>
                    <a:gd name="connsiteX3" fmla="*/ 19533 w 170283"/>
                    <a:gd name="connsiteY3" fmla="*/ 0 h 4151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70283" h="415176">
                      <a:moveTo>
                        <a:pt x="19533" y="0"/>
                      </a:moveTo>
                      <a:lnTo>
                        <a:pt x="170283" y="415176"/>
                      </a:lnTo>
                      <a:lnTo>
                        <a:pt x="0" y="415176"/>
                      </a:lnTo>
                      <a:lnTo>
                        <a:pt x="19533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56" name="Group 255"/>
              <p:cNvGrpSpPr/>
              <p:nvPr/>
            </p:nvGrpSpPr>
            <p:grpSpPr>
              <a:xfrm rot="1233802" flipV="1">
                <a:off x="1679471" y="4097781"/>
                <a:ext cx="161190" cy="442658"/>
                <a:chOff x="1914678" y="4440955"/>
                <a:chExt cx="201717" cy="442658"/>
              </a:xfrm>
              <a:solidFill>
                <a:srgbClr val="BFBFBF"/>
              </a:solidFill>
            </p:grpSpPr>
            <p:sp>
              <p:nvSpPr>
                <p:cNvPr id="265" name="Freeform 264"/>
                <p:cNvSpPr/>
                <p:nvPr/>
              </p:nvSpPr>
              <p:spPr>
                <a:xfrm>
                  <a:off x="1931541" y="4440955"/>
                  <a:ext cx="184854" cy="441840"/>
                </a:xfrm>
                <a:custGeom>
                  <a:avLst/>
                  <a:gdLst>
                    <a:gd name="connsiteX0" fmla="*/ 161162 w 371883"/>
                    <a:gd name="connsiteY0" fmla="*/ 0 h 441840"/>
                    <a:gd name="connsiteX1" fmla="*/ 371883 w 371883"/>
                    <a:gd name="connsiteY1" fmla="*/ 441840 h 441840"/>
                    <a:gd name="connsiteX2" fmla="*/ 195578 w 371883"/>
                    <a:gd name="connsiteY2" fmla="*/ 441840 h 441840"/>
                    <a:gd name="connsiteX3" fmla="*/ 0 w 371883"/>
                    <a:gd name="connsiteY3" fmla="*/ 31754 h 441840"/>
                    <a:gd name="connsiteX4" fmla="*/ 161162 w 371883"/>
                    <a:gd name="connsiteY4" fmla="*/ 0 h 4418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71883" h="441840">
                      <a:moveTo>
                        <a:pt x="161162" y="0"/>
                      </a:moveTo>
                      <a:lnTo>
                        <a:pt x="371883" y="441840"/>
                      </a:lnTo>
                      <a:lnTo>
                        <a:pt x="195578" y="441840"/>
                      </a:lnTo>
                      <a:lnTo>
                        <a:pt x="0" y="31754"/>
                      </a:lnTo>
                      <a:lnTo>
                        <a:pt x="161162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66" name="Freeform 265"/>
                <p:cNvSpPr/>
                <p:nvPr/>
              </p:nvSpPr>
              <p:spPr>
                <a:xfrm>
                  <a:off x="1914678" y="4468437"/>
                  <a:ext cx="170283" cy="415176"/>
                </a:xfrm>
                <a:custGeom>
                  <a:avLst/>
                  <a:gdLst>
                    <a:gd name="connsiteX0" fmla="*/ 19533 w 170283"/>
                    <a:gd name="connsiteY0" fmla="*/ 0 h 415176"/>
                    <a:gd name="connsiteX1" fmla="*/ 170283 w 170283"/>
                    <a:gd name="connsiteY1" fmla="*/ 415176 h 415176"/>
                    <a:gd name="connsiteX2" fmla="*/ 0 w 170283"/>
                    <a:gd name="connsiteY2" fmla="*/ 415176 h 415176"/>
                    <a:gd name="connsiteX3" fmla="*/ 19533 w 170283"/>
                    <a:gd name="connsiteY3" fmla="*/ 0 h 4151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70283" h="415176">
                      <a:moveTo>
                        <a:pt x="19533" y="0"/>
                      </a:moveTo>
                      <a:lnTo>
                        <a:pt x="170283" y="415176"/>
                      </a:lnTo>
                      <a:lnTo>
                        <a:pt x="0" y="415176"/>
                      </a:lnTo>
                      <a:lnTo>
                        <a:pt x="19533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57" name="Group 256"/>
              <p:cNvGrpSpPr/>
              <p:nvPr/>
            </p:nvGrpSpPr>
            <p:grpSpPr>
              <a:xfrm rot="20366198">
                <a:off x="1260176" y="3829221"/>
                <a:ext cx="103741" cy="227654"/>
                <a:chOff x="1914678" y="4440955"/>
                <a:chExt cx="201717" cy="442658"/>
              </a:xfrm>
              <a:solidFill>
                <a:srgbClr val="D9D9D9"/>
              </a:solidFill>
            </p:grpSpPr>
            <p:sp>
              <p:nvSpPr>
                <p:cNvPr id="263" name="Freeform 262"/>
                <p:cNvSpPr/>
                <p:nvPr/>
              </p:nvSpPr>
              <p:spPr>
                <a:xfrm>
                  <a:off x="1931541" y="4440955"/>
                  <a:ext cx="184854" cy="441840"/>
                </a:xfrm>
                <a:custGeom>
                  <a:avLst/>
                  <a:gdLst>
                    <a:gd name="connsiteX0" fmla="*/ 161162 w 371883"/>
                    <a:gd name="connsiteY0" fmla="*/ 0 h 441840"/>
                    <a:gd name="connsiteX1" fmla="*/ 371883 w 371883"/>
                    <a:gd name="connsiteY1" fmla="*/ 441840 h 441840"/>
                    <a:gd name="connsiteX2" fmla="*/ 195578 w 371883"/>
                    <a:gd name="connsiteY2" fmla="*/ 441840 h 441840"/>
                    <a:gd name="connsiteX3" fmla="*/ 0 w 371883"/>
                    <a:gd name="connsiteY3" fmla="*/ 31754 h 441840"/>
                    <a:gd name="connsiteX4" fmla="*/ 161162 w 371883"/>
                    <a:gd name="connsiteY4" fmla="*/ 0 h 4418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71883" h="441840">
                      <a:moveTo>
                        <a:pt x="161162" y="0"/>
                      </a:moveTo>
                      <a:lnTo>
                        <a:pt x="371883" y="441840"/>
                      </a:lnTo>
                      <a:lnTo>
                        <a:pt x="195578" y="441840"/>
                      </a:lnTo>
                      <a:lnTo>
                        <a:pt x="0" y="31754"/>
                      </a:lnTo>
                      <a:lnTo>
                        <a:pt x="161162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64" name="Freeform 263"/>
                <p:cNvSpPr/>
                <p:nvPr/>
              </p:nvSpPr>
              <p:spPr>
                <a:xfrm>
                  <a:off x="1914678" y="4468437"/>
                  <a:ext cx="170283" cy="415176"/>
                </a:xfrm>
                <a:custGeom>
                  <a:avLst/>
                  <a:gdLst>
                    <a:gd name="connsiteX0" fmla="*/ 19533 w 170283"/>
                    <a:gd name="connsiteY0" fmla="*/ 0 h 415176"/>
                    <a:gd name="connsiteX1" fmla="*/ 170283 w 170283"/>
                    <a:gd name="connsiteY1" fmla="*/ 415176 h 415176"/>
                    <a:gd name="connsiteX2" fmla="*/ 0 w 170283"/>
                    <a:gd name="connsiteY2" fmla="*/ 415176 h 415176"/>
                    <a:gd name="connsiteX3" fmla="*/ 19533 w 170283"/>
                    <a:gd name="connsiteY3" fmla="*/ 0 h 4151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70283" h="415176">
                      <a:moveTo>
                        <a:pt x="19533" y="0"/>
                      </a:moveTo>
                      <a:lnTo>
                        <a:pt x="170283" y="415176"/>
                      </a:lnTo>
                      <a:lnTo>
                        <a:pt x="0" y="415176"/>
                      </a:lnTo>
                      <a:lnTo>
                        <a:pt x="19533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58" name="Group 257"/>
              <p:cNvGrpSpPr/>
              <p:nvPr/>
            </p:nvGrpSpPr>
            <p:grpSpPr>
              <a:xfrm rot="1233802" flipV="1">
                <a:off x="1260176" y="4075369"/>
                <a:ext cx="103741" cy="227654"/>
                <a:chOff x="1914678" y="4440955"/>
                <a:chExt cx="201717" cy="442658"/>
              </a:xfrm>
              <a:solidFill>
                <a:srgbClr val="BFBFBF"/>
              </a:solidFill>
            </p:grpSpPr>
            <p:sp>
              <p:nvSpPr>
                <p:cNvPr id="261" name="Freeform 260"/>
                <p:cNvSpPr/>
                <p:nvPr/>
              </p:nvSpPr>
              <p:spPr>
                <a:xfrm>
                  <a:off x="1931541" y="4440955"/>
                  <a:ext cx="184854" cy="441840"/>
                </a:xfrm>
                <a:custGeom>
                  <a:avLst/>
                  <a:gdLst>
                    <a:gd name="connsiteX0" fmla="*/ 161162 w 371883"/>
                    <a:gd name="connsiteY0" fmla="*/ 0 h 441840"/>
                    <a:gd name="connsiteX1" fmla="*/ 371883 w 371883"/>
                    <a:gd name="connsiteY1" fmla="*/ 441840 h 441840"/>
                    <a:gd name="connsiteX2" fmla="*/ 195578 w 371883"/>
                    <a:gd name="connsiteY2" fmla="*/ 441840 h 441840"/>
                    <a:gd name="connsiteX3" fmla="*/ 0 w 371883"/>
                    <a:gd name="connsiteY3" fmla="*/ 31754 h 441840"/>
                    <a:gd name="connsiteX4" fmla="*/ 161162 w 371883"/>
                    <a:gd name="connsiteY4" fmla="*/ 0 h 4418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71883" h="441840">
                      <a:moveTo>
                        <a:pt x="161162" y="0"/>
                      </a:moveTo>
                      <a:lnTo>
                        <a:pt x="371883" y="441840"/>
                      </a:lnTo>
                      <a:lnTo>
                        <a:pt x="195578" y="441840"/>
                      </a:lnTo>
                      <a:lnTo>
                        <a:pt x="0" y="31754"/>
                      </a:lnTo>
                      <a:lnTo>
                        <a:pt x="161162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62" name="Freeform 261"/>
                <p:cNvSpPr/>
                <p:nvPr/>
              </p:nvSpPr>
              <p:spPr>
                <a:xfrm>
                  <a:off x="1914678" y="4468437"/>
                  <a:ext cx="170283" cy="415176"/>
                </a:xfrm>
                <a:custGeom>
                  <a:avLst/>
                  <a:gdLst>
                    <a:gd name="connsiteX0" fmla="*/ 19533 w 170283"/>
                    <a:gd name="connsiteY0" fmla="*/ 0 h 415176"/>
                    <a:gd name="connsiteX1" fmla="*/ 170283 w 170283"/>
                    <a:gd name="connsiteY1" fmla="*/ 415176 h 415176"/>
                    <a:gd name="connsiteX2" fmla="*/ 0 w 170283"/>
                    <a:gd name="connsiteY2" fmla="*/ 415176 h 415176"/>
                    <a:gd name="connsiteX3" fmla="*/ 19533 w 170283"/>
                    <a:gd name="connsiteY3" fmla="*/ 0 h 4151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70283" h="415176">
                      <a:moveTo>
                        <a:pt x="19533" y="0"/>
                      </a:moveTo>
                      <a:lnTo>
                        <a:pt x="170283" y="415176"/>
                      </a:lnTo>
                      <a:lnTo>
                        <a:pt x="0" y="415176"/>
                      </a:lnTo>
                      <a:lnTo>
                        <a:pt x="19533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259" name="Rounded Rectangle 258"/>
              <p:cNvSpPr/>
              <p:nvPr/>
            </p:nvSpPr>
            <p:spPr>
              <a:xfrm>
                <a:off x="1646585" y="3783952"/>
                <a:ext cx="89573" cy="64779"/>
              </a:xfrm>
              <a:prstGeom prst="roundRect">
                <a:avLst/>
              </a:prstGeom>
              <a:solidFill>
                <a:srgbClr val="D9D9D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60" name="Rounded Rectangle 259"/>
              <p:cNvSpPr/>
              <p:nvPr/>
            </p:nvSpPr>
            <p:spPr>
              <a:xfrm>
                <a:off x="1646585" y="4274153"/>
                <a:ext cx="89573" cy="64779"/>
              </a:xfrm>
              <a:prstGeom prst="roundRect">
                <a:avLst/>
              </a:prstGeom>
              <a:solidFill>
                <a:srgbClr val="BFBFB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52" name="Right Triangle 251"/>
            <p:cNvSpPr/>
            <p:nvPr/>
          </p:nvSpPr>
          <p:spPr>
            <a:xfrm>
              <a:off x="595404" y="4736160"/>
              <a:ext cx="57315" cy="50252"/>
            </a:xfrm>
            <a:prstGeom prst="rtTriangle">
              <a:avLst/>
            </a:prstGeom>
            <a:solidFill>
              <a:srgbClr val="D9D9D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3" name="Right Triangle 252"/>
            <p:cNvSpPr/>
            <p:nvPr/>
          </p:nvSpPr>
          <p:spPr>
            <a:xfrm flipH="1">
              <a:off x="1449257" y="4736160"/>
              <a:ext cx="57315" cy="50252"/>
            </a:xfrm>
            <a:prstGeom prst="rtTriangle">
              <a:avLst/>
            </a:prstGeom>
            <a:solidFill>
              <a:srgbClr val="BFBFB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75" name="Group 274"/>
          <p:cNvGrpSpPr/>
          <p:nvPr/>
        </p:nvGrpSpPr>
        <p:grpSpPr>
          <a:xfrm>
            <a:off x="4990245" y="4663152"/>
            <a:ext cx="3992846" cy="1679058"/>
            <a:chOff x="4600202" y="4162614"/>
            <a:chExt cx="2792463" cy="1174277"/>
          </a:xfrm>
        </p:grpSpPr>
        <p:sp>
          <p:nvSpPr>
            <p:cNvPr id="281" name="Rounded Rectangle 251"/>
            <p:cNvSpPr/>
            <p:nvPr/>
          </p:nvSpPr>
          <p:spPr>
            <a:xfrm flipH="1">
              <a:off x="4626834" y="4162614"/>
              <a:ext cx="1833811" cy="885053"/>
            </a:xfrm>
            <a:custGeom>
              <a:avLst/>
              <a:gdLst>
                <a:gd name="connsiteX0" fmla="*/ 0 w 2227602"/>
                <a:gd name="connsiteY0" fmla="*/ 207629 h 858361"/>
                <a:gd name="connsiteX1" fmla="*/ 207629 w 2227602"/>
                <a:gd name="connsiteY1" fmla="*/ 0 h 858361"/>
                <a:gd name="connsiteX2" fmla="*/ 2019973 w 2227602"/>
                <a:gd name="connsiteY2" fmla="*/ 0 h 858361"/>
                <a:gd name="connsiteX3" fmla="*/ 2227602 w 2227602"/>
                <a:gd name="connsiteY3" fmla="*/ 207629 h 858361"/>
                <a:gd name="connsiteX4" fmla="*/ 2227602 w 2227602"/>
                <a:gd name="connsiteY4" fmla="*/ 650732 h 858361"/>
                <a:gd name="connsiteX5" fmla="*/ 2019973 w 2227602"/>
                <a:gd name="connsiteY5" fmla="*/ 858361 h 858361"/>
                <a:gd name="connsiteX6" fmla="*/ 207629 w 2227602"/>
                <a:gd name="connsiteY6" fmla="*/ 858361 h 858361"/>
                <a:gd name="connsiteX7" fmla="*/ 0 w 2227602"/>
                <a:gd name="connsiteY7" fmla="*/ 650732 h 858361"/>
                <a:gd name="connsiteX8" fmla="*/ 0 w 2227602"/>
                <a:gd name="connsiteY8" fmla="*/ 207629 h 858361"/>
                <a:gd name="connsiteX0" fmla="*/ 0 w 2227602"/>
                <a:gd name="connsiteY0" fmla="*/ 216338 h 867070"/>
                <a:gd name="connsiteX1" fmla="*/ 207629 w 2227602"/>
                <a:gd name="connsiteY1" fmla="*/ 8709 h 867070"/>
                <a:gd name="connsiteX2" fmla="*/ 1558419 w 2227602"/>
                <a:gd name="connsiteY2" fmla="*/ 0 h 867070"/>
                <a:gd name="connsiteX3" fmla="*/ 2227602 w 2227602"/>
                <a:gd name="connsiteY3" fmla="*/ 216338 h 867070"/>
                <a:gd name="connsiteX4" fmla="*/ 2227602 w 2227602"/>
                <a:gd name="connsiteY4" fmla="*/ 659441 h 867070"/>
                <a:gd name="connsiteX5" fmla="*/ 2019973 w 2227602"/>
                <a:gd name="connsiteY5" fmla="*/ 867070 h 867070"/>
                <a:gd name="connsiteX6" fmla="*/ 207629 w 2227602"/>
                <a:gd name="connsiteY6" fmla="*/ 867070 h 867070"/>
                <a:gd name="connsiteX7" fmla="*/ 0 w 2227602"/>
                <a:gd name="connsiteY7" fmla="*/ 659441 h 867070"/>
                <a:gd name="connsiteX8" fmla="*/ 0 w 2227602"/>
                <a:gd name="connsiteY8" fmla="*/ 216338 h 867070"/>
                <a:gd name="connsiteX0" fmla="*/ 0 w 2227602"/>
                <a:gd name="connsiteY0" fmla="*/ 216338 h 867070"/>
                <a:gd name="connsiteX1" fmla="*/ 207629 w 2227602"/>
                <a:gd name="connsiteY1" fmla="*/ 8709 h 867070"/>
                <a:gd name="connsiteX2" fmla="*/ 1558419 w 2227602"/>
                <a:gd name="connsiteY2" fmla="*/ 0 h 867070"/>
                <a:gd name="connsiteX3" fmla="*/ 1957636 w 2227602"/>
                <a:gd name="connsiteY3" fmla="*/ 294715 h 867070"/>
                <a:gd name="connsiteX4" fmla="*/ 2227602 w 2227602"/>
                <a:gd name="connsiteY4" fmla="*/ 659441 h 867070"/>
                <a:gd name="connsiteX5" fmla="*/ 2019973 w 2227602"/>
                <a:gd name="connsiteY5" fmla="*/ 867070 h 867070"/>
                <a:gd name="connsiteX6" fmla="*/ 207629 w 2227602"/>
                <a:gd name="connsiteY6" fmla="*/ 867070 h 867070"/>
                <a:gd name="connsiteX7" fmla="*/ 0 w 2227602"/>
                <a:gd name="connsiteY7" fmla="*/ 659441 h 867070"/>
                <a:gd name="connsiteX8" fmla="*/ 0 w 2227602"/>
                <a:gd name="connsiteY8" fmla="*/ 216338 h 867070"/>
                <a:gd name="connsiteX0" fmla="*/ 0 w 2078252"/>
                <a:gd name="connsiteY0" fmla="*/ 216338 h 880296"/>
                <a:gd name="connsiteX1" fmla="*/ 207629 w 2078252"/>
                <a:gd name="connsiteY1" fmla="*/ 8709 h 880296"/>
                <a:gd name="connsiteX2" fmla="*/ 1558419 w 2078252"/>
                <a:gd name="connsiteY2" fmla="*/ 0 h 880296"/>
                <a:gd name="connsiteX3" fmla="*/ 1957636 w 2078252"/>
                <a:gd name="connsiteY3" fmla="*/ 294715 h 880296"/>
                <a:gd name="connsiteX4" fmla="*/ 2044722 w 2078252"/>
                <a:gd name="connsiteY4" fmla="*/ 807487 h 880296"/>
                <a:gd name="connsiteX5" fmla="*/ 2019973 w 2078252"/>
                <a:gd name="connsiteY5" fmla="*/ 867070 h 880296"/>
                <a:gd name="connsiteX6" fmla="*/ 207629 w 2078252"/>
                <a:gd name="connsiteY6" fmla="*/ 867070 h 880296"/>
                <a:gd name="connsiteX7" fmla="*/ 0 w 2078252"/>
                <a:gd name="connsiteY7" fmla="*/ 659441 h 880296"/>
                <a:gd name="connsiteX8" fmla="*/ 0 w 2078252"/>
                <a:gd name="connsiteY8" fmla="*/ 216338 h 880296"/>
                <a:gd name="connsiteX0" fmla="*/ 0 w 2044722"/>
                <a:gd name="connsiteY0" fmla="*/ 216338 h 885053"/>
                <a:gd name="connsiteX1" fmla="*/ 207629 w 2044722"/>
                <a:gd name="connsiteY1" fmla="*/ 8709 h 885053"/>
                <a:gd name="connsiteX2" fmla="*/ 1558419 w 2044722"/>
                <a:gd name="connsiteY2" fmla="*/ 0 h 885053"/>
                <a:gd name="connsiteX3" fmla="*/ 1957636 w 2044722"/>
                <a:gd name="connsiteY3" fmla="*/ 294715 h 885053"/>
                <a:gd name="connsiteX4" fmla="*/ 2044722 w 2044722"/>
                <a:gd name="connsiteY4" fmla="*/ 807487 h 885053"/>
                <a:gd name="connsiteX5" fmla="*/ 1924179 w 2044722"/>
                <a:gd name="connsiteY5" fmla="*/ 875779 h 885053"/>
                <a:gd name="connsiteX6" fmla="*/ 207629 w 2044722"/>
                <a:gd name="connsiteY6" fmla="*/ 867070 h 885053"/>
                <a:gd name="connsiteX7" fmla="*/ 0 w 2044722"/>
                <a:gd name="connsiteY7" fmla="*/ 659441 h 885053"/>
                <a:gd name="connsiteX8" fmla="*/ 0 w 2044722"/>
                <a:gd name="connsiteY8" fmla="*/ 216338 h 885053"/>
                <a:gd name="connsiteX0" fmla="*/ 0 w 2044722"/>
                <a:gd name="connsiteY0" fmla="*/ 216338 h 885053"/>
                <a:gd name="connsiteX1" fmla="*/ 207629 w 2044722"/>
                <a:gd name="connsiteY1" fmla="*/ 8709 h 885053"/>
                <a:gd name="connsiteX2" fmla="*/ 1558419 w 2044722"/>
                <a:gd name="connsiteY2" fmla="*/ 0 h 885053"/>
                <a:gd name="connsiteX3" fmla="*/ 1750246 w 2044722"/>
                <a:gd name="connsiteY3" fmla="*/ 200447 h 885053"/>
                <a:gd name="connsiteX4" fmla="*/ 2044722 w 2044722"/>
                <a:gd name="connsiteY4" fmla="*/ 807487 h 885053"/>
                <a:gd name="connsiteX5" fmla="*/ 1924179 w 2044722"/>
                <a:gd name="connsiteY5" fmla="*/ 875779 h 885053"/>
                <a:gd name="connsiteX6" fmla="*/ 207629 w 2044722"/>
                <a:gd name="connsiteY6" fmla="*/ 867070 h 885053"/>
                <a:gd name="connsiteX7" fmla="*/ 0 w 2044722"/>
                <a:gd name="connsiteY7" fmla="*/ 659441 h 885053"/>
                <a:gd name="connsiteX8" fmla="*/ 0 w 2044722"/>
                <a:gd name="connsiteY8" fmla="*/ 216338 h 885053"/>
                <a:gd name="connsiteX0" fmla="*/ 0 w 2044722"/>
                <a:gd name="connsiteY0" fmla="*/ 216338 h 885053"/>
                <a:gd name="connsiteX1" fmla="*/ 207629 w 2044722"/>
                <a:gd name="connsiteY1" fmla="*/ 8709 h 885053"/>
                <a:gd name="connsiteX2" fmla="*/ 1558419 w 2044722"/>
                <a:gd name="connsiteY2" fmla="*/ 0 h 885053"/>
                <a:gd name="connsiteX3" fmla="*/ 1750246 w 2044722"/>
                <a:gd name="connsiteY3" fmla="*/ 200447 h 885053"/>
                <a:gd name="connsiteX4" fmla="*/ 2044722 w 2044722"/>
                <a:gd name="connsiteY4" fmla="*/ 807487 h 885053"/>
                <a:gd name="connsiteX5" fmla="*/ 1924179 w 2044722"/>
                <a:gd name="connsiteY5" fmla="*/ 875779 h 885053"/>
                <a:gd name="connsiteX6" fmla="*/ 207629 w 2044722"/>
                <a:gd name="connsiteY6" fmla="*/ 867070 h 885053"/>
                <a:gd name="connsiteX7" fmla="*/ 0 w 2044722"/>
                <a:gd name="connsiteY7" fmla="*/ 659441 h 885053"/>
                <a:gd name="connsiteX8" fmla="*/ 0 w 2044722"/>
                <a:gd name="connsiteY8" fmla="*/ 216338 h 885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044722" h="885053">
                  <a:moveTo>
                    <a:pt x="0" y="216338"/>
                  </a:moveTo>
                  <a:cubicBezTo>
                    <a:pt x="0" y="101668"/>
                    <a:pt x="92959" y="8709"/>
                    <a:pt x="207629" y="8709"/>
                  </a:cubicBezTo>
                  <a:lnTo>
                    <a:pt x="1558419" y="0"/>
                  </a:lnTo>
                  <a:cubicBezTo>
                    <a:pt x="1673089" y="0"/>
                    <a:pt x="1684259" y="51212"/>
                    <a:pt x="1750246" y="200447"/>
                  </a:cubicBezTo>
                  <a:lnTo>
                    <a:pt x="2044722" y="807487"/>
                  </a:lnTo>
                  <a:cubicBezTo>
                    <a:pt x="2044722" y="922157"/>
                    <a:pt x="2038849" y="875779"/>
                    <a:pt x="1924179" y="875779"/>
                  </a:cubicBezTo>
                  <a:lnTo>
                    <a:pt x="207629" y="867070"/>
                  </a:lnTo>
                  <a:cubicBezTo>
                    <a:pt x="92959" y="867070"/>
                    <a:pt x="0" y="774111"/>
                    <a:pt x="0" y="659441"/>
                  </a:cubicBezTo>
                  <a:lnTo>
                    <a:pt x="0" y="216338"/>
                  </a:ln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85" name="Freeform 284"/>
            <p:cNvSpPr/>
            <p:nvPr/>
          </p:nvSpPr>
          <p:spPr>
            <a:xfrm rot="5400000">
              <a:off x="6581751" y="4218770"/>
              <a:ext cx="810914" cy="810914"/>
            </a:xfrm>
            <a:custGeom>
              <a:avLst/>
              <a:gdLst>
                <a:gd name="connsiteX0" fmla="*/ 0 w 1577131"/>
                <a:gd name="connsiteY0" fmla="*/ 738235 h 1577131"/>
                <a:gd name="connsiteX1" fmla="*/ 0 w 1577131"/>
                <a:gd name="connsiteY1" fmla="*/ 1409348 h 1577131"/>
                <a:gd name="connsiteX2" fmla="*/ 167783 w 1577131"/>
                <a:gd name="connsiteY2" fmla="*/ 1577131 h 1577131"/>
                <a:gd name="connsiteX3" fmla="*/ 914414 w 1577131"/>
                <a:gd name="connsiteY3" fmla="*/ 1577131 h 1577131"/>
                <a:gd name="connsiteX4" fmla="*/ 1233169 w 1577131"/>
                <a:gd name="connsiteY4" fmla="*/ 1577131 h 1577131"/>
                <a:gd name="connsiteX5" fmla="*/ 1409348 w 1577131"/>
                <a:gd name="connsiteY5" fmla="*/ 1577131 h 1577131"/>
                <a:gd name="connsiteX6" fmla="*/ 1577131 w 1577131"/>
                <a:gd name="connsiteY6" fmla="*/ 1409348 h 1577131"/>
                <a:gd name="connsiteX7" fmla="*/ 1577131 w 1577131"/>
                <a:gd name="connsiteY7" fmla="*/ 1233169 h 1577131"/>
                <a:gd name="connsiteX8" fmla="*/ 1577131 w 1577131"/>
                <a:gd name="connsiteY8" fmla="*/ 738235 h 1577131"/>
                <a:gd name="connsiteX9" fmla="*/ 1577131 w 1577131"/>
                <a:gd name="connsiteY9" fmla="*/ 343962 h 1577131"/>
                <a:gd name="connsiteX10" fmla="*/ 1233169 w 1577131"/>
                <a:gd name="connsiteY10" fmla="*/ 0 h 1577131"/>
                <a:gd name="connsiteX11" fmla="*/ 914414 w 1577131"/>
                <a:gd name="connsiteY11" fmla="*/ 0 h 1577131"/>
                <a:gd name="connsiteX12" fmla="*/ 570452 w 1577131"/>
                <a:gd name="connsiteY12" fmla="*/ 343962 h 1577131"/>
                <a:gd name="connsiteX13" fmla="*/ 570452 w 1577131"/>
                <a:gd name="connsiteY13" fmla="*/ 408762 h 1577131"/>
                <a:gd name="connsiteX14" fmla="*/ 128417 w 1577131"/>
                <a:gd name="connsiteY14" fmla="*/ 558935 h 1577131"/>
                <a:gd name="connsiteX15" fmla="*/ 64069 w 1577131"/>
                <a:gd name="connsiteY15" fmla="*/ 605259 h 1577131"/>
                <a:gd name="connsiteX16" fmla="*/ 60293 w 1577131"/>
                <a:gd name="connsiteY16" fmla="*/ 612076 h 1577131"/>
                <a:gd name="connsiteX17" fmla="*/ 49142 w 1577131"/>
                <a:gd name="connsiteY17" fmla="*/ 619595 h 1577131"/>
                <a:gd name="connsiteX18" fmla="*/ 0 w 1577131"/>
                <a:gd name="connsiteY18" fmla="*/ 738235 h 15771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577131" h="1577131">
                  <a:moveTo>
                    <a:pt x="0" y="738235"/>
                  </a:moveTo>
                  <a:lnTo>
                    <a:pt x="0" y="1409348"/>
                  </a:lnTo>
                  <a:cubicBezTo>
                    <a:pt x="0" y="1502012"/>
                    <a:pt x="75119" y="1577131"/>
                    <a:pt x="167783" y="1577131"/>
                  </a:cubicBezTo>
                  <a:lnTo>
                    <a:pt x="914414" y="1577131"/>
                  </a:lnTo>
                  <a:lnTo>
                    <a:pt x="1233169" y="1577131"/>
                  </a:lnTo>
                  <a:lnTo>
                    <a:pt x="1409348" y="1577131"/>
                  </a:lnTo>
                  <a:cubicBezTo>
                    <a:pt x="1502012" y="1577131"/>
                    <a:pt x="1577131" y="1502012"/>
                    <a:pt x="1577131" y="1409348"/>
                  </a:cubicBezTo>
                  <a:lnTo>
                    <a:pt x="1577131" y="1233169"/>
                  </a:lnTo>
                  <a:lnTo>
                    <a:pt x="1577131" y="738235"/>
                  </a:lnTo>
                  <a:lnTo>
                    <a:pt x="1577131" y="343962"/>
                  </a:lnTo>
                  <a:cubicBezTo>
                    <a:pt x="1577131" y="153997"/>
                    <a:pt x="1423134" y="0"/>
                    <a:pt x="1233169" y="0"/>
                  </a:cubicBezTo>
                  <a:lnTo>
                    <a:pt x="914414" y="0"/>
                  </a:lnTo>
                  <a:cubicBezTo>
                    <a:pt x="724449" y="0"/>
                    <a:pt x="570452" y="153997"/>
                    <a:pt x="570452" y="343962"/>
                  </a:cubicBezTo>
                  <a:lnTo>
                    <a:pt x="570452" y="408762"/>
                  </a:lnTo>
                  <a:lnTo>
                    <a:pt x="128417" y="558935"/>
                  </a:lnTo>
                  <a:cubicBezTo>
                    <a:pt x="101821" y="567971"/>
                    <a:pt x="79860" y="584450"/>
                    <a:pt x="64069" y="605259"/>
                  </a:cubicBezTo>
                  <a:lnTo>
                    <a:pt x="60293" y="612076"/>
                  </a:lnTo>
                  <a:lnTo>
                    <a:pt x="49142" y="619595"/>
                  </a:lnTo>
                  <a:cubicBezTo>
                    <a:pt x="18780" y="649957"/>
                    <a:pt x="0" y="691903"/>
                    <a:pt x="0" y="738235"/>
                  </a:cubicBezTo>
                  <a:close/>
                </a:path>
              </a:pathLst>
            </a:custGeom>
            <a:solidFill>
              <a:srgbClr val="253E0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86" name="Rounded Rectangle 285"/>
            <p:cNvSpPr/>
            <p:nvPr/>
          </p:nvSpPr>
          <p:spPr>
            <a:xfrm flipH="1">
              <a:off x="6495484" y="4198401"/>
              <a:ext cx="64701" cy="931689"/>
            </a:xfrm>
            <a:prstGeom prst="roundRect">
              <a:avLst/>
            </a:prstGeom>
            <a:solidFill>
              <a:srgbClr val="4F5D7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87" name="Rounded Rectangle 286"/>
            <p:cNvSpPr/>
            <p:nvPr/>
          </p:nvSpPr>
          <p:spPr>
            <a:xfrm rot="5400000" flipH="1">
              <a:off x="5558229" y="4128135"/>
              <a:ext cx="70561" cy="1933349"/>
            </a:xfrm>
            <a:prstGeom prst="roundRect">
              <a:avLst/>
            </a:prstGeom>
            <a:solidFill>
              <a:srgbClr val="4F5D7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88" name="Rounded Rectangle 287"/>
            <p:cNvSpPr/>
            <p:nvPr/>
          </p:nvSpPr>
          <p:spPr>
            <a:xfrm rot="5400000" flipH="1">
              <a:off x="6893606" y="4693812"/>
              <a:ext cx="113639" cy="758915"/>
            </a:xfrm>
            <a:prstGeom prst="roundRect">
              <a:avLst/>
            </a:prstGeom>
            <a:solidFill>
              <a:srgbClr val="4F5D7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89" name="Freeform 288"/>
            <p:cNvSpPr/>
            <p:nvPr/>
          </p:nvSpPr>
          <p:spPr>
            <a:xfrm>
              <a:off x="6846785" y="4274272"/>
              <a:ext cx="263103" cy="250176"/>
            </a:xfrm>
            <a:custGeom>
              <a:avLst/>
              <a:gdLst>
                <a:gd name="connsiteX0" fmla="*/ 54504 w 511704"/>
                <a:gd name="connsiteY0" fmla="*/ 0 h 486562"/>
                <a:gd name="connsiteX1" fmla="*/ 511704 w 511704"/>
                <a:gd name="connsiteY1" fmla="*/ 457200 h 486562"/>
                <a:gd name="connsiteX2" fmla="*/ 508744 w 511704"/>
                <a:gd name="connsiteY2" fmla="*/ 486562 h 486562"/>
                <a:gd name="connsiteX3" fmla="*/ 0 w 511704"/>
                <a:gd name="connsiteY3" fmla="*/ 486562 h 486562"/>
                <a:gd name="connsiteX4" fmla="*/ 0 w 511704"/>
                <a:gd name="connsiteY4" fmla="*/ 5495 h 486562"/>
                <a:gd name="connsiteX5" fmla="*/ 54504 w 511704"/>
                <a:gd name="connsiteY5" fmla="*/ 0 h 4865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11704" h="486562">
                  <a:moveTo>
                    <a:pt x="54504" y="0"/>
                  </a:moveTo>
                  <a:cubicBezTo>
                    <a:pt x="307009" y="0"/>
                    <a:pt x="511704" y="204695"/>
                    <a:pt x="511704" y="457200"/>
                  </a:cubicBezTo>
                  <a:lnTo>
                    <a:pt x="508744" y="486562"/>
                  </a:lnTo>
                  <a:lnTo>
                    <a:pt x="0" y="486562"/>
                  </a:lnTo>
                  <a:lnTo>
                    <a:pt x="0" y="5495"/>
                  </a:lnTo>
                  <a:lnTo>
                    <a:pt x="54504" y="0"/>
                  </a:lnTo>
                  <a:close/>
                </a:path>
              </a:pathLst>
            </a:custGeom>
            <a:solidFill>
              <a:srgbClr val="9DDAE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90" name="Freeform 289"/>
            <p:cNvSpPr/>
            <p:nvPr/>
          </p:nvSpPr>
          <p:spPr>
            <a:xfrm flipH="1">
              <a:off x="4600202" y="5059791"/>
              <a:ext cx="1222202" cy="72000"/>
            </a:xfrm>
            <a:custGeom>
              <a:avLst/>
              <a:gdLst>
                <a:gd name="connsiteX0" fmla="*/ 0 w 2166211"/>
                <a:gd name="connsiteY0" fmla="*/ 0 h 132360"/>
                <a:gd name="connsiteX1" fmla="*/ 2144151 w 2166211"/>
                <a:gd name="connsiteY1" fmla="*/ 0 h 132360"/>
                <a:gd name="connsiteX2" fmla="*/ 2166211 w 2166211"/>
                <a:gd name="connsiteY2" fmla="*/ 22060 h 132360"/>
                <a:gd name="connsiteX3" fmla="*/ 2166211 w 2166211"/>
                <a:gd name="connsiteY3" fmla="*/ 110300 h 132360"/>
                <a:gd name="connsiteX4" fmla="*/ 2144151 w 2166211"/>
                <a:gd name="connsiteY4" fmla="*/ 132360 h 132360"/>
                <a:gd name="connsiteX5" fmla="*/ 0 w 2166211"/>
                <a:gd name="connsiteY5" fmla="*/ 132360 h 1323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166211" h="132360">
                  <a:moveTo>
                    <a:pt x="0" y="0"/>
                  </a:moveTo>
                  <a:lnTo>
                    <a:pt x="2144151" y="0"/>
                  </a:lnTo>
                  <a:cubicBezTo>
                    <a:pt x="2156334" y="0"/>
                    <a:pt x="2166211" y="9877"/>
                    <a:pt x="2166211" y="22060"/>
                  </a:cubicBezTo>
                  <a:lnTo>
                    <a:pt x="2166211" y="110300"/>
                  </a:lnTo>
                  <a:cubicBezTo>
                    <a:pt x="2166211" y="122483"/>
                    <a:pt x="2156334" y="132360"/>
                    <a:pt x="2144151" y="132360"/>
                  </a:cubicBezTo>
                  <a:lnTo>
                    <a:pt x="0" y="132360"/>
                  </a:lnTo>
                  <a:close/>
                </a:path>
              </a:pathLst>
            </a:custGeom>
            <a:solidFill>
              <a:srgbClr val="B4BD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91" name="Freeform 290"/>
            <p:cNvSpPr/>
            <p:nvPr/>
          </p:nvSpPr>
          <p:spPr>
            <a:xfrm flipH="1">
              <a:off x="5119831" y="4904273"/>
              <a:ext cx="454048" cy="227023"/>
            </a:xfrm>
            <a:custGeom>
              <a:avLst/>
              <a:gdLst>
                <a:gd name="connsiteX0" fmla="*/ 402205 w 804410"/>
                <a:gd name="connsiteY0" fmla="*/ 0 h 402204"/>
                <a:gd name="connsiteX1" fmla="*/ 796239 w 804410"/>
                <a:gd name="connsiteY1" fmla="*/ 321147 h 402204"/>
                <a:gd name="connsiteX2" fmla="*/ 804410 w 804410"/>
                <a:gd name="connsiteY2" fmla="*/ 402204 h 402204"/>
                <a:gd name="connsiteX3" fmla="*/ 0 w 804410"/>
                <a:gd name="connsiteY3" fmla="*/ 402204 h 402204"/>
                <a:gd name="connsiteX4" fmla="*/ 8171 w 804410"/>
                <a:gd name="connsiteY4" fmla="*/ 321147 h 402204"/>
                <a:gd name="connsiteX5" fmla="*/ 402205 w 804410"/>
                <a:gd name="connsiteY5" fmla="*/ 0 h 4022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804410" h="402204">
                  <a:moveTo>
                    <a:pt x="402205" y="0"/>
                  </a:moveTo>
                  <a:cubicBezTo>
                    <a:pt x="596571" y="0"/>
                    <a:pt x="758735" y="137868"/>
                    <a:pt x="796239" y="321147"/>
                  </a:cubicBezTo>
                  <a:lnTo>
                    <a:pt x="804410" y="402204"/>
                  </a:lnTo>
                  <a:lnTo>
                    <a:pt x="0" y="402204"/>
                  </a:lnTo>
                  <a:lnTo>
                    <a:pt x="8171" y="321147"/>
                  </a:lnTo>
                  <a:cubicBezTo>
                    <a:pt x="45676" y="137868"/>
                    <a:pt x="207840" y="0"/>
                    <a:pt x="4022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292" name="Group 291"/>
            <p:cNvGrpSpPr/>
            <p:nvPr/>
          </p:nvGrpSpPr>
          <p:grpSpPr>
            <a:xfrm flipH="1">
              <a:off x="5140054" y="4923288"/>
              <a:ext cx="413603" cy="413603"/>
              <a:chOff x="5831501" y="4108216"/>
              <a:chExt cx="804409" cy="804409"/>
            </a:xfrm>
            <a:solidFill>
              <a:srgbClr val="202121"/>
            </a:solidFill>
          </p:grpSpPr>
          <p:sp>
            <p:nvSpPr>
              <p:cNvPr id="312" name="Oval 311"/>
              <p:cNvSpPr/>
              <p:nvPr/>
            </p:nvSpPr>
            <p:spPr>
              <a:xfrm>
                <a:off x="5831501" y="4108216"/>
                <a:ext cx="804409" cy="804409"/>
              </a:xfrm>
              <a:prstGeom prst="ellipse">
                <a:avLst/>
              </a:prstGeom>
              <a:grpFill/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13" name="Oval 312"/>
              <p:cNvSpPr/>
              <p:nvPr/>
            </p:nvSpPr>
            <p:spPr>
              <a:xfrm>
                <a:off x="6036565" y="4313279"/>
                <a:ext cx="394282" cy="394282"/>
              </a:xfrm>
              <a:prstGeom prst="ellipse">
                <a:avLst/>
              </a:prstGeom>
              <a:solidFill>
                <a:srgbClr val="47474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93" name="Freeform 292"/>
            <p:cNvSpPr/>
            <p:nvPr/>
          </p:nvSpPr>
          <p:spPr>
            <a:xfrm flipH="1">
              <a:off x="4651778" y="4904273"/>
              <a:ext cx="454048" cy="227023"/>
            </a:xfrm>
            <a:custGeom>
              <a:avLst/>
              <a:gdLst>
                <a:gd name="connsiteX0" fmla="*/ 402205 w 804410"/>
                <a:gd name="connsiteY0" fmla="*/ 0 h 402204"/>
                <a:gd name="connsiteX1" fmla="*/ 796239 w 804410"/>
                <a:gd name="connsiteY1" fmla="*/ 321147 h 402204"/>
                <a:gd name="connsiteX2" fmla="*/ 804410 w 804410"/>
                <a:gd name="connsiteY2" fmla="*/ 402204 h 402204"/>
                <a:gd name="connsiteX3" fmla="*/ 0 w 804410"/>
                <a:gd name="connsiteY3" fmla="*/ 402204 h 402204"/>
                <a:gd name="connsiteX4" fmla="*/ 8171 w 804410"/>
                <a:gd name="connsiteY4" fmla="*/ 321147 h 402204"/>
                <a:gd name="connsiteX5" fmla="*/ 402205 w 804410"/>
                <a:gd name="connsiteY5" fmla="*/ 0 h 4022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804410" h="402204">
                  <a:moveTo>
                    <a:pt x="402205" y="0"/>
                  </a:moveTo>
                  <a:cubicBezTo>
                    <a:pt x="596571" y="0"/>
                    <a:pt x="758735" y="137868"/>
                    <a:pt x="796239" y="321147"/>
                  </a:cubicBezTo>
                  <a:lnTo>
                    <a:pt x="804410" y="402204"/>
                  </a:lnTo>
                  <a:lnTo>
                    <a:pt x="0" y="402204"/>
                  </a:lnTo>
                  <a:lnTo>
                    <a:pt x="8171" y="321147"/>
                  </a:lnTo>
                  <a:cubicBezTo>
                    <a:pt x="45676" y="137868"/>
                    <a:pt x="207840" y="0"/>
                    <a:pt x="4022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294" name="Group 293"/>
            <p:cNvGrpSpPr/>
            <p:nvPr/>
          </p:nvGrpSpPr>
          <p:grpSpPr>
            <a:xfrm flipH="1">
              <a:off x="4672000" y="4923288"/>
              <a:ext cx="413603" cy="413603"/>
              <a:chOff x="6730520" y="4108216"/>
              <a:chExt cx="804409" cy="804409"/>
            </a:xfrm>
          </p:grpSpPr>
          <p:sp>
            <p:nvSpPr>
              <p:cNvPr id="310" name="Oval 309"/>
              <p:cNvSpPr/>
              <p:nvPr/>
            </p:nvSpPr>
            <p:spPr>
              <a:xfrm>
                <a:off x="6730520" y="4108216"/>
                <a:ext cx="804409" cy="804409"/>
              </a:xfrm>
              <a:prstGeom prst="ellipse">
                <a:avLst/>
              </a:prstGeom>
              <a:solidFill>
                <a:srgbClr val="20212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11" name="Oval 310"/>
              <p:cNvSpPr/>
              <p:nvPr/>
            </p:nvSpPr>
            <p:spPr>
              <a:xfrm>
                <a:off x="6935583" y="4313279"/>
                <a:ext cx="394282" cy="394282"/>
              </a:xfrm>
              <a:prstGeom prst="ellipse">
                <a:avLst/>
              </a:prstGeom>
              <a:solidFill>
                <a:srgbClr val="47474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95" name="Freeform 294"/>
            <p:cNvSpPr/>
            <p:nvPr/>
          </p:nvSpPr>
          <p:spPr>
            <a:xfrm flipH="1">
              <a:off x="6766043" y="4901131"/>
              <a:ext cx="454048" cy="227023"/>
            </a:xfrm>
            <a:custGeom>
              <a:avLst/>
              <a:gdLst>
                <a:gd name="connsiteX0" fmla="*/ 402205 w 804410"/>
                <a:gd name="connsiteY0" fmla="*/ 0 h 402204"/>
                <a:gd name="connsiteX1" fmla="*/ 796239 w 804410"/>
                <a:gd name="connsiteY1" fmla="*/ 321147 h 402204"/>
                <a:gd name="connsiteX2" fmla="*/ 804410 w 804410"/>
                <a:gd name="connsiteY2" fmla="*/ 402204 h 402204"/>
                <a:gd name="connsiteX3" fmla="*/ 0 w 804410"/>
                <a:gd name="connsiteY3" fmla="*/ 402204 h 402204"/>
                <a:gd name="connsiteX4" fmla="*/ 8171 w 804410"/>
                <a:gd name="connsiteY4" fmla="*/ 321147 h 402204"/>
                <a:gd name="connsiteX5" fmla="*/ 402205 w 804410"/>
                <a:gd name="connsiteY5" fmla="*/ 0 h 4022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804410" h="402204">
                  <a:moveTo>
                    <a:pt x="402205" y="0"/>
                  </a:moveTo>
                  <a:cubicBezTo>
                    <a:pt x="596571" y="0"/>
                    <a:pt x="758735" y="137868"/>
                    <a:pt x="796239" y="321147"/>
                  </a:cubicBezTo>
                  <a:lnTo>
                    <a:pt x="804410" y="402204"/>
                  </a:lnTo>
                  <a:lnTo>
                    <a:pt x="0" y="402204"/>
                  </a:lnTo>
                  <a:lnTo>
                    <a:pt x="8171" y="321147"/>
                  </a:lnTo>
                  <a:cubicBezTo>
                    <a:pt x="45676" y="137868"/>
                    <a:pt x="207840" y="0"/>
                    <a:pt x="4022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296" name="Group 295"/>
            <p:cNvGrpSpPr/>
            <p:nvPr/>
          </p:nvGrpSpPr>
          <p:grpSpPr>
            <a:xfrm flipH="1">
              <a:off x="6786265" y="4923288"/>
              <a:ext cx="413603" cy="413603"/>
              <a:chOff x="2209809" y="4108216"/>
              <a:chExt cx="804409" cy="804409"/>
            </a:xfrm>
            <a:solidFill>
              <a:srgbClr val="000000"/>
            </a:solidFill>
          </p:grpSpPr>
          <p:sp>
            <p:nvSpPr>
              <p:cNvPr id="308" name="Oval 307"/>
              <p:cNvSpPr/>
              <p:nvPr/>
            </p:nvSpPr>
            <p:spPr>
              <a:xfrm>
                <a:off x="2209809" y="4108216"/>
                <a:ext cx="804409" cy="804409"/>
              </a:xfrm>
              <a:prstGeom prst="ellipse">
                <a:avLst/>
              </a:prstGeom>
              <a:grpFill/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09" name="Oval 308"/>
              <p:cNvSpPr/>
              <p:nvPr/>
            </p:nvSpPr>
            <p:spPr>
              <a:xfrm>
                <a:off x="2414872" y="4313279"/>
                <a:ext cx="394282" cy="394282"/>
              </a:xfrm>
              <a:prstGeom prst="ellipse">
                <a:avLst/>
              </a:prstGeom>
              <a:solidFill>
                <a:srgbClr val="35373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cxnSp>
          <p:nvCxnSpPr>
            <p:cNvPr id="297" name="Straight Connector 296"/>
            <p:cNvCxnSpPr/>
            <p:nvPr/>
          </p:nvCxnSpPr>
          <p:spPr>
            <a:xfrm flipH="1">
              <a:off x="6810794" y="4274272"/>
              <a:ext cx="0" cy="546862"/>
            </a:xfrm>
            <a:prstGeom prst="line">
              <a:avLst/>
            </a:prstGeom>
            <a:ln>
              <a:solidFill>
                <a:schemeClr val="accent3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8" name="Freeform 297"/>
            <p:cNvSpPr/>
            <p:nvPr/>
          </p:nvSpPr>
          <p:spPr>
            <a:xfrm rot="18524794" flipH="1">
              <a:off x="6865614" y="4317643"/>
              <a:ext cx="124559" cy="236181"/>
            </a:xfrm>
            <a:custGeom>
              <a:avLst/>
              <a:gdLst>
                <a:gd name="connsiteX0" fmla="*/ 0 w 310688"/>
                <a:gd name="connsiteY0" fmla="*/ 0 h 584790"/>
                <a:gd name="connsiteX1" fmla="*/ 308344 w 310688"/>
                <a:gd name="connsiteY1" fmla="*/ 265813 h 584790"/>
                <a:gd name="connsiteX2" fmla="*/ 116958 w 310688"/>
                <a:gd name="connsiteY2" fmla="*/ 584790 h 584790"/>
                <a:gd name="connsiteX0" fmla="*/ 0 w 249199"/>
                <a:gd name="connsiteY0" fmla="*/ 0 h 584790"/>
                <a:gd name="connsiteX1" fmla="*/ 244549 w 249199"/>
                <a:gd name="connsiteY1" fmla="*/ 329608 h 584790"/>
                <a:gd name="connsiteX2" fmla="*/ 116958 w 249199"/>
                <a:gd name="connsiteY2" fmla="*/ 584790 h 584790"/>
                <a:gd name="connsiteX0" fmla="*/ 0 w 260194"/>
                <a:gd name="connsiteY0" fmla="*/ 0 h 566554"/>
                <a:gd name="connsiteX1" fmla="*/ 255544 w 260194"/>
                <a:gd name="connsiteY1" fmla="*/ 311372 h 566554"/>
                <a:gd name="connsiteX2" fmla="*/ 127953 w 260194"/>
                <a:gd name="connsiteY2" fmla="*/ 566554 h 566554"/>
                <a:gd name="connsiteX0" fmla="*/ 0 w 260194"/>
                <a:gd name="connsiteY0" fmla="*/ 0 h 566554"/>
                <a:gd name="connsiteX1" fmla="*/ 255544 w 260194"/>
                <a:gd name="connsiteY1" fmla="*/ 311372 h 566554"/>
                <a:gd name="connsiteX2" fmla="*/ 127953 w 260194"/>
                <a:gd name="connsiteY2" fmla="*/ 566554 h 566554"/>
                <a:gd name="connsiteX0" fmla="*/ 0 w 243948"/>
                <a:gd name="connsiteY0" fmla="*/ 0 h 611754"/>
                <a:gd name="connsiteX1" fmla="*/ 239298 w 243948"/>
                <a:gd name="connsiteY1" fmla="*/ 356572 h 611754"/>
                <a:gd name="connsiteX2" fmla="*/ 111707 w 243948"/>
                <a:gd name="connsiteY2" fmla="*/ 611754 h 611754"/>
                <a:gd name="connsiteX0" fmla="*/ 0 w 242253"/>
                <a:gd name="connsiteY0" fmla="*/ 0 h 729116"/>
                <a:gd name="connsiteX1" fmla="*/ 239298 w 242253"/>
                <a:gd name="connsiteY1" fmla="*/ 356572 h 729116"/>
                <a:gd name="connsiteX2" fmla="*/ 73964 w 242253"/>
                <a:gd name="connsiteY2" fmla="*/ 729115 h 729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42253" h="729116">
                  <a:moveTo>
                    <a:pt x="0" y="0"/>
                  </a:moveTo>
                  <a:cubicBezTo>
                    <a:pt x="122682" y="138492"/>
                    <a:pt x="219805" y="259107"/>
                    <a:pt x="239298" y="356572"/>
                  </a:cubicBezTo>
                  <a:cubicBezTo>
                    <a:pt x="258791" y="454037"/>
                    <a:pt x="179403" y="618359"/>
                    <a:pt x="73964" y="729115"/>
                  </a:cubicBezTo>
                </a:path>
              </a:pathLst>
            </a:custGeom>
            <a:noFill/>
            <a:ln w="15875" cap="rnd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99" name="Rounded Rectangle 298"/>
            <p:cNvSpPr/>
            <p:nvPr/>
          </p:nvSpPr>
          <p:spPr>
            <a:xfrm>
              <a:off x="5996528" y="4232912"/>
              <a:ext cx="173369" cy="639499"/>
            </a:xfrm>
            <a:prstGeom prst="roundRect">
              <a:avLst>
                <a:gd name="adj" fmla="val 33739"/>
              </a:avLst>
            </a:prstGeom>
            <a:solidFill>
              <a:srgbClr val="253E0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00" name="Rounded Rectangle 299"/>
            <p:cNvSpPr/>
            <p:nvPr/>
          </p:nvSpPr>
          <p:spPr>
            <a:xfrm>
              <a:off x="5688800" y="4232912"/>
              <a:ext cx="173369" cy="639499"/>
            </a:xfrm>
            <a:prstGeom prst="roundRect">
              <a:avLst>
                <a:gd name="adj" fmla="val 33739"/>
              </a:avLst>
            </a:prstGeom>
            <a:solidFill>
              <a:srgbClr val="253E0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01" name="Rounded Rectangle 300"/>
            <p:cNvSpPr/>
            <p:nvPr/>
          </p:nvSpPr>
          <p:spPr>
            <a:xfrm>
              <a:off x="5381072" y="4232912"/>
              <a:ext cx="173369" cy="639499"/>
            </a:xfrm>
            <a:prstGeom prst="roundRect">
              <a:avLst>
                <a:gd name="adj" fmla="val 33739"/>
              </a:avLst>
            </a:prstGeom>
            <a:solidFill>
              <a:srgbClr val="253E0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02" name="Freeform 301"/>
            <p:cNvSpPr/>
            <p:nvPr/>
          </p:nvSpPr>
          <p:spPr>
            <a:xfrm>
              <a:off x="5825579" y="4170817"/>
              <a:ext cx="635067" cy="863943"/>
            </a:xfrm>
            <a:custGeom>
              <a:avLst/>
              <a:gdLst>
                <a:gd name="connsiteX0" fmla="*/ 0 w 635067"/>
                <a:gd name="connsiteY0" fmla="*/ 0 h 863943"/>
                <a:gd name="connsiteX1" fmla="*/ 444563 w 635067"/>
                <a:gd name="connsiteY1" fmla="*/ 3124 h 863943"/>
                <a:gd name="connsiteX2" fmla="*/ 635067 w 635067"/>
                <a:gd name="connsiteY2" fmla="*/ 210753 h 863943"/>
                <a:gd name="connsiteX3" fmla="*/ 635067 w 635067"/>
                <a:gd name="connsiteY3" fmla="*/ 653856 h 863943"/>
                <a:gd name="connsiteX4" fmla="*/ 444563 w 635067"/>
                <a:gd name="connsiteY4" fmla="*/ 861485 h 863943"/>
                <a:gd name="connsiteX5" fmla="*/ 0 w 635067"/>
                <a:gd name="connsiteY5" fmla="*/ 863943 h 8639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35067" h="863943">
                  <a:moveTo>
                    <a:pt x="0" y="0"/>
                  </a:moveTo>
                  <a:lnTo>
                    <a:pt x="444563" y="3124"/>
                  </a:lnTo>
                  <a:cubicBezTo>
                    <a:pt x="549775" y="3124"/>
                    <a:pt x="635067" y="96083"/>
                    <a:pt x="635067" y="210753"/>
                  </a:cubicBezTo>
                  <a:lnTo>
                    <a:pt x="635067" y="653856"/>
                  </a:lnTo>
                  <a:cubicBezTo>
                    <a:pt x="635067" y="768526"/>
                    <a:pt x="549775" y="861485"/>
                    <a:pt x="444563" y="861485"/>
                  </a:cubicBezTo>
                  <a:lnTo>
                    <a:pt x="0" y="863943"/>
                  </a:lnTo>
                  <a:close/>
                </a:path>
              </a:pathLst>
            </a:custGeom>
            <a:solidFill>
              <a:srgbClr val="253E0A">
                <a:alpha val="31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03" name="Rounded Rectangle 302"/>
            <p:cNvSpPr/>
            <p:nvPr/>
          </p:nvSpPr>
          <p:spPr>
            <a:xfrm>
              <a:off x="5073344" y="4232912"/>
              <a:ext cx="173369" cy="639499"/>
            </a:xfrm>
            <a:prstGeom prst="roundRect">
              <a:avLst>
                <a:gd name="adj" fmla="val 33739"/>
              </a:avLst>
            </a:prstGeom>
            <a:solidFill>
              <a:srgbClr val="253E0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04" name="Freeform 303"/>
            <p:cNvSpPr/>
            <p:nvPr/>
          </p:nvSpPr>
          <p:spPr>
            <a:xfrm flipH="1">
              <a:off x="5986101" y="4904273"/>
              <a:ext cx="454048" cy="227023"/>
            </a:xfrm>
            <a:custGeom>
              <a:avLst/>
              <a:gdLst>
                <a:gd name="connsiteX0" fmla="*/ 402205 w 804410"/>
                <a:gd name="connsiteY0" fmla="*/ 0 h 402204"/>
                <a:gd name="connsiteX1" fmla="*/ 796239 w 804410"/>
                <a:gd name="connsiteY1" fmla="*/ 321147 h 402204"/>
                <a:gd name="connsiteX2" fmla="*/ 804410 w 804410"/>
                <a:gd name="connsiteY2" fmla="*/ 402204 h 402204"/>
                <a:gd name="connsiteX3" fmla="*/ 0 w 804410"/>
                <a:gd name="connsiteY3" fmla="*/ 402204 h 402204"/>
                <a:gd name="connsiteX4" fmla="*/ 8171 w 804410"/>
                <a:gd name="connsiteY4" fmla="*/ 321147 h 402204"/>
                <a:gd name="connsiteX5" fmla="*/ 402205 w 804410"/>
                <a:gd name="connsiteY5" fmla="*/ 0 h 4022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804410" h="402204">
                  <a:moveTo>
                    <a:pt x="402205" y="0"/>
                  </a:moveTo>
                  <a:cubicBezTo>
                    <a:pt x="596571" y="0"/>
                    <a:pt x="758735" y="137868"/>
                    <a:pt x="796239" y="321147"/>
                  </a:cubicBezTo>
                  <a:lnTo>
                    <a:pt x="804410" y="402204"/>
                  </a:lnTo>
                  <a:lnTo>
                    <a:pt x="0" y="402204"/>
                  </a:lnTo>
                  <a:lnTo>
                    <a:pt x="8171" y="321147"/>
                  </a:lnTo>
                  <a:cubicBezTo>
                    <a:pt x="45676" y="137868"/>
                    <a:pt x="207840" y="0"/>
                    <a:pt x="4022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305" name="Group 304"/>
            <p:cNvGrpSpPr/>
            <p:nvPr/>
          </p:nvGrpSpPr>
          <p:grpSpPr>
            <a:xfrm flipH="1">
              <a:off x="6006323" y="4923288"/>
              <a:ext cx="413603" cy="413603"/>
              <a:chOff x="3703740" y="4675464"/>
              <a:chExt cx="804409" cy="804409"/>
            </a:xfrm>
            <a:solidFill>
              <a:srgbClr val="000000"/>
            </a:solidFill>
          </p:grpSpPr>
          <p:sp>
            <p:nvSpPr>
              <p:cNvPr id="306" name="Oval 305"/>
              <p:cNvSpPr/>
              <p:nvPr/>
            </p:nvSpPr>
            <p:spPr>
              <a:xfrm>
                <a:off x="3703740" y="4675464"/>
                <a:ext cx="804409" cy="804409"/>
              </a:xfrm>
              <a:prstGeom prst="ellipse">
                <a:avLst/>
              </a:prstGeom>
              <a:grpFill/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07" name="Oval 306"/>
              <p:cNvSpPr/>
              <p:nvPr/>
            </p:nvSpPr>
            <p:spPr>
              <a:xfrm>
                <a:off x="3908803" y="4880527"/>
                <a:ext cx="394282" cy="394282"/>
              </a:xfrm>
              <a:prstGeom prst="ellipse">
                <a:avLst/>
              </a:prstGeom>
              <a:solidFill>
                <a:srgbClr val="35373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314" name="Group 313"/>
          <p:cNvGrpSpPr/>
          <p:nvPr/>
        </p:nvGrpSpPr>
        <p:grpSpPr>
          <a:xfrm>
            <a:off x="209070" y="4656184"/>
            <a:ext cx="4628190" cy="1686026"/>
            <a:chOff x="2649250" y="3937988"/>
            <a:chExt cx="6222677" cy="2266890"/>
          </a:xfrm>
        </p:grpSpPr>
        <p:sp>
          <p:nvSpPr>
            <p:cNvPr id="315" name="Rounded Rectangle 314"/>
            <p:cNvSpPr/>
            <p:nvPr/>
          </p:nvSpPr>
          <p:spPr>
            <a:xfrm>
              <a:off x="2649250" y="4684619"/>
              <a:ext cx="149567" cy="324000"/>
            </a:xfrm>
            <a:prstGeom prst="roundRect">
              <a:avLst/>
            </a:pr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316" name="Group 315"/>
            <p:cNvGrpSpPr/>
            <p:nvPr/>
          </p:nvGrpSpPr>
          <p:grpSpPr>
            <a:xfrm flipH="1">
              <a:off x="2714407" y="3937988"/>
              <a:ext cx="6157520" cy="2266890"/>
              <a:chOff x="1835543" y="2645735"/>
              <a:chExt cx="6157520" cy="2266890"/>
            </a:xfrm>
          </p:grpSpPr>
          <p:grpSp>
            <p:nvGrpSpPr>
              <p:cNvPr id="317" name="Group 316"/>
              <p:cNvGrpSpPr/>
              <p:nvPr/>
            </p:nvGrpSpPr>
            <p:grpSpPr>
              <a:xfrm>
                <a:off x="1835543" y="2645735"/>
                <a:ext cx="6157520" cy="2266890"/>
                <a:chOff x="1835543" y="2645735"/>
                <a:chExt cx="6157520" cy="2266890"/>
              </a:xfrm>
            </p:grpSpPr>
            <p:sp>
              <p:nvSpPr>
                <p:cNvPr id="320" name="Rounded Rectangle 319"/>
                <p:cNvSpPr/>
                <p:nvPr/>
              </p:nvSpPr>
              <p:spPr>
                <a:xfrm>
                  <a:off x="3660642" y="2645735"/>
                  <a:ext cx="4332421" cy="1669410"/>
                </a:xfrm>
                <a:prstGeom prst="roundRect">
                  <a:avLst>
                    <a:gd name="adj" fmla="val 40422"/>
                  </a:avLst>
                </a:prstGeom>
                <a:solidFill>
                  <a:schemeClr val="tx1">
                    <a:lumMod val="20000"/>
                    <a:lumOff val="8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21" name="Freeform 320"/>
                <p:cNvSpPr/>
                <p:nvPr/>
              </p:nvSpPr>
              <p:spPr>
                <a:xfrm rot="16200000" flipH="1">
                  <a:off x="1835543" y="2738014"/>
                  <a:ext cx="1577131" cy="1577131"/>
                </a:xfrm>
                <a:custGeom>
                  <a:avLst/>
                  <a:gdLst>
                    <a:gd name="connsiteX0" fmla="*/ 0 w 1577131"/>
                    <a:gd name="connsiteY0" fmla="*/ 738235 h 1577131"/>
                    <a:gd name="connsiteX1" fmla="*/ 0 w 1577131"/>
                    <a:gd name="connsiteY1" fmla="*/ 1409348 h 1577131"/>
                    <a:gd name="connsiteX2" fmla="*/ 167783 w 1577131"/>
                    <a:gd name="connsiteY2" fmla="*/ 1577131 h 1577131"/>
                    <a:gd name="connsiteX3" fmla="*/ 914414 w 1577131"/>
                    <a:gd name="connsiteY3" fmla="*/ 1577131 h 1577131"/>
                    <a:gd name="connsiteX4" fmla="*/ 1233169 w 1577131"/>
                    <a:gd name="connsiteY4" fmla="*/ 1577131 h 1577131"/>
                    <a:gd name="connsiteX5" fmla="*/ 1409348 w 1577131"/>
                    <a:gd name="connsiteY5" fmla="*/ 1577131 h 1577131"/>
                    <a:gd name="connsiteX6" fmla="*/ 1577131 w 1577131"/>
                    <a:gd name="connsiteY6" fmla="*/ 1409348 h 1577131"/>
                    <a:gd name="connsiteX7" fmla="*/ 1577131 w 1577131"/>
                    <a:gd name="connsiteY7" fmla="*/ 1233169 h 1577131"/>
                    <a:gd name="connsiteX8" fmla="*/ 1577131 w 1577131"/>
                    <a:gd name="connsiteY8" fmla="*/ 738235 h 1577131"/>
                    <a:gd name="connsiteX9" fmla="*/ 1577131 w 1577131"/>
                    <a:gd name="connsiteY9" fmla="*/ 343962 h 1577131"/>
                    <a:gd name="connsiteX10" fmla="*/ 1233169 w 1577131"/>
                    <a:gd name="connsiteY10" fmla="*/ 0 h 1577131"/>
                    <a:gd name="connsiteX11" fmla="*/ 914414 w 1577131"/>
                    <a:gd name="connsiteY11" fmla="*/ 0 h 1577131"/>
                    <a:gd name="connsiteX12" fmla="*/ 570452 w 1577131"/>
                    <a:gd name="connsiteY12" fmla="*/ 343962 h 1577131"/>
                    <a:gd name="connsiteX13" fmla="*/ 570452 w 1577131"/>
                    <a:gd name="connsiteY13" fmla="*/ 408762 h 1577131"/>
                    <a:gd name="connsiteX14" fmla="*/ 128417 w 1577131"/>
                    <a:gd name="connsiteY14" fmla="*/ 558935 h 1577131"/>
                    <a:gd name="connsiteX15" fmla="*/ 64069 w 1577131"/>
                    <a:gd name="connsiteY15" fmla="*/ 605259 h 1577131"/>
                    <a:gd name="connsiteX16" fmla="*/ 60293 w 1577131"/>
                    <a:gd name="connsiteY16" fmla="*/ 612076 h 1577131"/>
                    <a:gd name="connsiteX17" fmla="*/ 49142 w 1577131"/>
                    <a:gd name="connsiteY17" fmla="*/ 619595 h 1577131"/>
                    <a:gd name="connsiteX18" fmla="*/ 0 w 1577131"/>
                    <a:gd name="connsiteY18" fmla="*/ 738235 h 1577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1577131" h="1577131">
                      <a:moveTo>
                        <a:pt x="0" y="738235"/>
                      </a:moveTo>
                      <a:lnTo>
                        <a:pt x="0" y="1409348"/>
                      </a:lnTo>
                      <a:cubicBezTo>
                        <a:pt x="0" y="1502012"/>
                        <a:pt x="75119" y="1577131"/>
                        <a:pt x="167783" y="1577131"/>
                      </a:cubicBezTo>
                      <a:lnTo>
                        <a:pt x="914414" y="1577131"/>
                      </a:lnTo>
                      <a:lnTo>
                        <a:pt x="1233169" y="1577131"/>
                      </a:lnTo>
                      <a:lnTo>
                        <a:pt x="1409348" y="1577131"/>
                      </a:lnTo>
                      <a:cubicBezTo>
                        <a:pt x="1502012" y="1577131"/>
                        <a:pt x="1577131" y="1502012"/>
                        <a:pt x="1577131" y="1409348"/>
                      </a:cubicBezTo>
                      <a:lnTo>
                        <a:pt x="1577131" y="1233169"/>
                      </a:lnTo>
                      <a:lnTo>
                        <a:pt x="1577131" y="738235"/>
                      </a:lnTo>
                      <a:lnTo>
                        <a:pt x="1577131" y="343962"/>
                      </a:lnTo>
                      <a:cubicBezTo>
                        <a:pt x="1577131" y="153997"/>
                        <a:pt x="1423134" y="0"/>
                        <a:pt x="1233169" y="0"/>
                      </a:cubicBezTo>
                      <a:lnTo>
                        <a:pt x="914414" y="0"/>
                      </a:lnTo>
                      <a:cubicBezTo>
                        <a:pt x="724449" y="0"/>
                        <a:pt x="570452" y="153997"/>
                        <a:pt x="570452" y="343962"/>
                      </a:cubicBezTo>
                      <a:lnTo>
                        <a:pt x="570452" y="408762"/>
                      </a:lnTo>
                      <a:lnTo>
                        <a:pt x="128417" y="558935"/>
                      </a:lnTo>
                      <a:cubicBezTo>
                        <a:pt x="101821" y="567971"/>
                        <a:pt x="79860" y="584450"/>
                        <a:pt x="64069" y="605259"/>
                      </a:cubicBezTo>
                      <a:lnTo>
                        <a:pt x="60293" y="612076"/>
                      </a:lnTo>
                      <a:lnTo>
                        <a:pt x="49142" y="619595"/>
                      </a:lnTo>
                      <a:cubicBezTo>
                        <a:pt x="18780" y="649957"/>
                        <a:pt x="0" y="691903"/>
                        <a:pt x="0" y="738235"/>
                      </a:cubicBezTo>
                      <a:close/>
                    </a:path>
                  </a:pathLst>
                </a:custGeom>
                <a:solidFill>
                  <a:schemeClr val="tx2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22" name="Rounded Rectangle 321"/>
                <p:cNvSpPr/>
                <p:nvPr/>
              </p:nvSpPr>
              <p:spPr>
                <a:xfrm>
                  <a:off x="3454619" y="2698399"/>
                  <a:ext cx="125835" cy="1812023"/>
                </a:xfrm>
                <a:prstGeom prst="roundRect">
                  <a:avLst/>
                </a:prstGeom>
                <a:solidFill>
                  <a:schemeClr val="tx1">
                    <a:lumMod val="40000"/>
                    <a:lumOff val="6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23" name="Rounded Rectangle 322"/>
                <p:cNvSpPr/>
                <p:nvPr/>
              </p:nvSpPr>
              <p:spPr>
                <a:xfrm rot="16200000">
                  <a:off x="5657661" y="2175019"/>
                  <a:ext cx="132360" cy="4538444"/>
                </a:xfrm>
                <a:prstGeom prst="roundRect">
                  <a:avLst/>
                </a:prstGeom>
                <a:solidFill>
                  <a:schemeClr val="tx1">
                    <a:lumMod val="40000"/>
                    <a:lumOff val="6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24" name="Rounded Rectangle 323"/>
                <p:cNvSpPr/>
                <p:nvPr/>
              </p:nvSpPr>
              <p:spPr>
                <a:xfrm rot="16200000">
                  <a:off x="2585140" y="3661914"/>
                  <a:ext cx="221014" cy="1476000"/>
                </a:xfrm>
                <a:prstGeom prst="roundRect">
                  <a:avLst/>
                </a:prstGeom>
                <a:solidFill>
                  <a:schemeClr val="tx1">
                    <a:lumMod val="40000"/>
                    <a:lumOff val="6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25" name="Freeform 324"/>
                <p:cNvSpPr/>
                <p:nvPr/>
              </p:nvSpPr>
              <p:spPr>
                <a:xfrm flipH="1">
                  <a:off x="2385510" y="2845958"/>
                  <a:ext cx="511704" cy="486562"/>
                </a:xfrm>
                <a:custGeom>
                  <a:avLst/>
                  <a:gdLst>
                    <a:gd name="connsiteX0" fmla="*/ 54504 w 511704"/>
                    <a:gd name="connsiteY0" fmla="*/ 0 h 486562"/>
                    <a:gd name="connsiteX1" fmla="*/ 511704 w 511704"/>
                    <a:gd name="connsiteY1" fmla="*/ 457200 h 486562"/>
                    <a:gd name="connsiteX2" fmla="*/ 508744 w 511704"/>
                    <a:gd name="connsiteY2" fmla="*/ 486562 h 486562"/>
                    <a:gd name="connsiteX3" fmla="*/ 0 w 511704"/>
                    <a:gd name="connsiteY3" fmla="*/ 486562 h 486562"/>
                    <a:gd name="connsiteX4" fmla="*/ 0 w 511704"/>
                    <a:gd name="connsiteY4" fmla="*/ 5495 h 486562"/>
                    <a:gd name="connsiteX5" fmla="*/ 54504 w 511704"/>
                    <a:gd name="connsiteY5" fmla="*/ 0 h 4865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511704" h="486562">
                      <a:moveTo>
                        <a:pt x="54504" y="0"/>
                      </a:moveTo>
                      <a:cubicBezTo>
                        <a:pt x="307009" y="0"/>
                        <a:pt x="511704" y="204695"/>
                        <a:pt x="511704" y="457200"/>
                      </a:cubicBezTo>
                      <a:lnTo>
                        <a:pt x="508744" y="486562"/>
                      </a:lnTo>
                      <a:lnTo>
                        <a:pt x="0" y="486562"/>
                      </a:lnTo>
                      <a:lnTo>
                        <a:pt x="0" y="5495"/>
                      </a:lnTo>
                      <a:lnTo>
                        <a:pt x="54504" y="0"/>
                      </a:lnTo>
                      <a:close/>
                    </a:path>
                  </a:pathLst>
                </a:custGeom>
                <a:solidFill>
                  <a:srgbClr val="9DDAEC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26" name="Freeform 325"/>
                <p:cNvSpPr/>
                <p:nvPr/>
              </p:nvSpPr>
              <p:spPr>
                <a:xfrm>
                  <a:off x="3660642" y="3503933"/>
                  <a:ext cx="4332421" cy="811212"/>
                </a:xfrm>
                <a:custGeom>
                  <a:avLst/>
                  <a:gdLst>
                    <a:gd name="connsiteX0" fmla="*/ 0 w 4332421"/>
                    <a:gd name="connsiteY0" fmla="*/ 0 h 811212"/>
                    <a:gd name="connsiteX1" fmla="*/ 4332421 w 4332421"/>
                    <a:gd name="connsiteY1" fmla="*/ 0 h 811212"/>
                    <a:gd name="connsiteX2" fmla="*/ 4332421 w 4332421"/>
                    <a:gd name="connsiteY2" fmla="*/ 136403 h 811212"/>
                    <a:gd name="connsiteX3" fmla="*/ 3657612 w 4332421"/>
                    <a:gd name="connsiteY3" fmla="*/ 811212 h 811212"/>
                    <a:gd name="connsiteX4" fmla="*/ 674809 w 4332421"/>
                    <a:gd name="connsiteY4" fmla="*/ 811212 h 811212"/>
                    <a:gd name="connsiteX5" fmla="*/ 0 w 4332421"/>
                    <a:gd name="connsiteY5" fmla="*/ 136403 h 8112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4332421" h="811212">
                      <a:moveTo>
                        <a:pt x="0" y="0"/>
                      </a:moveTo>
                      <a:lnTo>
                        <a:pt x="4332421" y="0"/>
                      </a:lnTo>
                      <a:lnTo>
                        <a:pt x="4332421" y="136403"/>
                      </a:lnTo>
                      <a:cubicBezTo>
                        <a:pt x="4332421" y="509090"/>
                        <a:pt x="4030299" y="811212"/>
                        <a:pt x="3657612" y="811212"/>
                      </a:cubicBezTo>
                      <a:lnTo>
                        <a:pt x="674809" y="811212"/>
                      </a:lnTo>
                      <a:cubicBezTo>
                        <a:pt x="302122" y="811212"/>
                        <a:pt x="0" y="509090"/>
                        <a:pt x="0" y="136403"/>
                      </a:cubicBezTo>
                      <a:close/>
                    </a:path>
                  </a:pathLst>
                </a:custGeom>
                <a:solidFill>
                  <a:schemeClr val="tx2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27" name="Freeform 326"/>
                <p:cNvSpPr/>
                <p:nvPr/>
              </p:nvSpPr>
              <p:spPr>
                <a:xfrm>
                  <a:off x="4895622" y="4378060"/>
                  <a:ext cx="3096000" cy="132360"/>
                </a:xfrm>
                <a:custGeom>
                  <a:avLst/>
                  <a:gdLst>
                    <a:gd name="connsiteX0" fmla="*/ 0 w 2166211"/>
                    <a:gd name="connsiteY0" fmla="*/ 0 h 132360"/>
                    <a:gd name="connsiteX1" fmla="*/ 2144151 w 2166211"/>
                    <a:gd name="connsiteY1" fmla="*/ 0 h 132360"/>
                    <a:gd name="connsiteX2" fmla="*/ 2166211 w 2166211"/>
                    <a:gd name="connsiteY2" fmla="*/ 22060 h 132360"/>
                    <a:gd name="connsiteX3" fmla="*/ 2166211 w 2166211"/>
                    <a:gd name="connsiteY3" fmla="*/ 110300 h 132360"/>
                    <a:gd name="connsiteX4" fmla="*/ 2144151 w 2166211"/>
                    <a:gd name="connsiteY4" fmla="*/ 132360 h 132360"/>
                    <a:gd name="connsiteX5" fmla="*/ 0 w 2166211"/>
                    <a:gd name="connsiteY5" fmla="*/ 132360 h 1323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166211" h="132360">
                      <a:moveTo>
                        <a:pt x="0" y="0"/>
                      </a:moveTo>
                      <a:lnTo>
                        <a:pt x="2144151" y="0"/>
                      </a:lnTo>
                      <a:cubicBezTo>
                        <a:pt x="2156334" y="0"/>
                        <a:pt x="2166211" y="9877"/>
                        <a:pt x="2166211" y="22060"/>
                      </a:cubicBezTo>
                      <a:lnTo>
                        <a:pt x="2166211" y="110300"/>
                      </a:lnTo>
                      <a:cubicBezTo>
                        <a:pt x="2166211" y="122483"/>
                        <a:pt x="2156334" y="132360"/>
                        <a:pt x="2144151" y="132360"/>
                      </a:cubicBezTo>
                      <a:lnTo>
                        <a:pt x="0" y="132360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28" name="Freeform 327"/>
                <p:cNvSpPr/>
                <p:nvPr/>
              </p:nvSpPr>
              <p:spPr>
                <a:xfrm>
                  <a:off x="4107380" y="4065125"/>
                  <a:ext cx="883069" cy="441533"/>
                </a:xfrm>
                <a:custGeom>
                  <a:avLst/>
                  <a:gdLst>
                    <a:gd name="connsiteX0" fmla="*/ 402205 w 804410"/>
                    <a:gd name="connsiteY0" fmla="*/ 0 h 402204"/>
                    <a:gd name="connsiteX1" fmla="*/ 796239 w 804410"/>
                    <a:gd name="connsiteY1" fmla="*/ 321147 h 402204"/>
                    <a:gd name="connsiteX2" fmla="*/ 804410 w 804410"/>
                    <a:gd name="connsiteY2" fmla="*/ 402204 h 402204"/>
                    <a:gd name="connsiteX3" fmla="*/ 0 w 804410"/>
                    <a:gd name="connsiteY3" fmla="*/ 402204 h 402204"/>
                    <a:gd name="connsiteX4" fmla="*/ 8171 w 804410"/>
                    <a:gd name="connsiteY4" fmla="*/ 321147 h 402204"/>
                    <a:gd name="connsiteX5" fmla="*/ 402205 w 804410"/>
                    <a:gd name="connsiteY5" fmla="*/ 0 h 4022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04410" h="402204">
                      <a:moveTo>
                        <a:pt x="402205" y="0"/>
                      </a:moveTo>
                      <a:cubicBezTo>
                        <a:pt x="596571" y="0"/>
                        <a:pt x="758735" y="137868"/>
                        <a:pt x="796239" y="321147"/>
                      </a:cubicBezTo>
                      <a:lnTo>
                        <a:pt x="804410" y="402204"/>
                      </a:lnTo>
                      <a:lnTo>
                        <a:pt x="0" y="402204"/>
                      </a:lnTo>
                      <a:lnTo>
                        <a:pt x="8171" y="321147"/>
                      </a:lnTo>
                      <a:cubicBezTo>
                        <a:pt x="45676" y="137868"/>
                        <a:pt x="207840" y="0"/>
                        <a:pt x="40220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329" name="Group 328"/>
                <p:cNvGrpSpPr/>
                <p:nvPr/>
              </p:nvGrpSpPr>
              <p:grpSpPr>
                <a:xfrm>
                  <a:off x="4146710" y="4108216"/>
                  <a:ext cx="804409" cy="804409"/>
                  <a:chOff x="3703740" y="4675464"/>
                  <a:chExt cx="804409" cy="804409"/>
                </a:xfrm>
                <a:solidFill>
                  <a:srgbClr val="000000"/>
                </a:solidFill>
              </p:grpSpPr>
              <p:sp>
                <p:nvSpPr>
                  <p:cNvPr id="342" name="Oval 341"/>
                  <p:cNvSpPr/>
                  <p:nvPr/>
                </p:nvSpPr>
                <p:spPr>
                  <a:xfrm>
                    <a:off x="3703740" y="4675464"/>
                    <a:ext cx="804409" cy="804409"/>
                  </a:xfrm>
                  <a:prstGeom prst="ellipse">
                    <a:avLst/>
                  </a:prstGeom>
                  <a:grpFill/>
                  <a:ln w="5715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43" name="Oval 342"/>
                  <p:cNvSpPr/>
                  <p:nvPr/>
                </p:nvSpPr>
                <p:spPr>
                  <a:xfrm>
                    <a:off x="3908803" y="4880527"/>
                    <a:ext cx="394282" cy="394282"/>
                  </a:xfrm>
                  <a:prstGeom prst="ellipse">
                    <a:avLst/>
                  </a:prstGeom>
                  <a:solidFill>
                    <a:srgbClr val="353737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sp>
              <p:nvSpPr>
                <p:cNvPr id="330" name="Freeform 329"/>
                <p:cNvSpPr/>
                <p:nvPr/>
              </p:nvSpPr>
              <p:spPr>
                <a:xfrm>
                  <a:off x="5792171" y="4065125"/>
                  <a:ext cx="883069" cy="441533"/>
                </a:xfrm>
                <a:custGeom>
                  <a:avLst/>
                  <a:gdLst>
                    <a:gd name="connsiteX0" fmla="*/ 402205 w 804410"/>
                    <a:gd name="connsiteY0" fmla="*/ 0 h 402204"/>
                    <a:gd name="connsiteX1" fmla="*/ 796239 w 804410"/>
                    <a:gd name="connsiteY1" fmla="*/ 321147 h 402204"/>
                    <a:gd name="connsiteX2" fmla="*/ 804410 w 804410"/>
                    <a:gd name="connsiteY2" fmla="*/ 402204 h 402204"/>
                    <a:gd name="connsiteX3" fmla="*/ 0 w 804410"/>
                    <a:gd name="connsiteY3" fmla="*/ 402204 h 402204"/>
                    <a:gd name="connsiteX4" fmla="*/ 8171 w 804410"/>
                    <a:gd name="connsiteY4" fmla="*/ 321147 h 402204"/>
                    <a:gd name="connsiteX5" fmla="*/ 402205 w 804410"/>
                    <a:gd name="connsiteY5" fmla="*/ 0 h 4022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04410" h="402204">
                      <a:moveTo>
                        <a:pt x="402205" y="0"/>
                      </a:moveTo>
                      <a:cubicBezTo>
                        <a:pt x="596571" y="0"/>
                        <a:pt x="758735" y="137868"/>
                        <a:pt x="796239" y="321147"/>
                      </a:cubicBezTo>
                      <a:lnTo>
                        <a:pt x="804410" y="402204"/>
                      </a:lnTo>
                      <a:lnTo>
                        <a:pt x="0" y="402204"/>
                      </a:lnTo>
                      <a:lnTo>
                        <a:pt x="8171" y="321147"/>
                      </a:lnTo>
                      <a:cubicBezTo>
                        <a:pt x="45676" y="137868"/>
                        <a:pt x="207840" y="0"/>
                        <a:pt x="40220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331" name="Group 330"/>
                <p:cNvGrpSpPr/>
                <p:nvPr/>
              </p:nvGrpSpPr>
              <p:grpSpPr>
                <a:xfrm>
                  <a:off x="5831501" y="4108216"/>
                  <a:ext cx="804409" cy="804409"/>
                  <a:chOff x="5831501" y="4108216"/>
                  <a:chExt cx="804409" cy="804409"/>
                </a:xfrm>
              </p:grpSpPr>
              <p:sp>
                <p:nvSpPr>
                  <p:cNvPr id="340" name="Oval 339"/>
                  <p:cNvSpPr/>
                  <p:nvPr/>
                </p:nvSpPr>
                <p:spPr>
                  <a:xfrm>
                    <a:off x="5831501" y="4108216"/>
                    <a:ext cx="804409" cy="804409"/>
                  </a:xfrm>
                  <a:prstGeom prst="ellipse">
                    <a:avLst/>
                  </a:prstGeom>
                  <a:solidFill>
                    <a:srgbClr val="000000"/>
                  </a:solidFill>
                  <a:ln w="5715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41" name="Oval 340"/>
                  <p:cNvSpPr/>
                  <p:nvPr/>
                </p:nvSpPr>
                <p:spPr>
                  <a:xfrm>
                    <a:off x="6036565" y="4313279"/>
                    <a:ext cx="394282" cy="394282"/>
                  </a:xfrm>
                  <a:prstGeom prst="ellipse">
                    <a:avLst/>
                  </a:prstGeom>
                  <a:solidFill>
                    <a:srgbClr val="353737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sp>
              <p:nvSpPr>
                <p:cNvPr id="332" name="Freeform 331"/>
                <p:cNvSpPr/>
                <p:nvPr/>
              </p:nvSpPr>
              <p:spPr>
                <a:xfrm>
                  <a:off x="6702479" y="4065125"/>
                  <a:ext cx="883069" cy="441533"/>
                </a:xfrm>
                <a:custGeom>
                  <a:avLst/>
                  <a:gdLst>
                    <a:gd name="connsiteX0" fmla="*/ 402205 w 804410"/>
                    <a:gd name="connsiteY0" fmla="*/ 0 h 402204"/>
                    <a:gd name="connsiteX1" fmla="*/ 796239 w 804410"/>
                    <a:gd name="connsiteY1" fmla="*/ 321147 h 402204"/>
                    <a:gd name="connsiteX2" fmla="*/ 804410 w 804410"/>
                    <a:gd name="connsiteY2" fmla="*/ 402204 h 402204"/>
                    <a:gd name="connsiteX3" fmla="*/ 0 w 804410"/>
                    <a:gd name="connsiteY3" fmla="*/ 402204 h 402204"/>
                    <a:gd name="connsiteX4" fmla="*/ 8171 w 804410"/>
                    <a:gd name="connsiteY4" fmla="*/ 321147 h 402204"/>
                    <a:gd name="connsiteX5" fmla="*/ 402205 w 804410"/>
                    <a:gd name="connsiteY5" fmla="*/ 0 h 4022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04410" h="402204">
                      <a:moveTo>
                        <a:pt x="402205" y="0"/>
                      </a:moveTo>
                      <a:cubicBezTo>
                        <a:pt x="596571" y="0"/>
                        <a:pt x="758735" y="137868"/>
                        <a:pt x="796239" y="321147"/>
                      </a:cubicBezTo>
                      <a:lnTo>
                        <a:pt x="804410" y="402204"/>
                      </a:lnTo>
                      <a:lnTo>
                        <a:pt x="0" y="402204"/>
                      </a:lnTo>
                      <a:lnTo>
                        <a:pt x="8171" y="321147"/>
                      </a:lnTo>
                      <a:cubicBezTo>
                        <a:pt x="45676" y="137868"/>
                        <a:pt x="207840" y="0"/>
                        <a:pt x="40220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333" name="Group 332"/>
                <p:cNvGrpSpPr/>
                <p:nvPr/>
              </p:nvGrpSpPr>
              <p:grpSpPr>
                <a:xfrm>
                  <a:off x="6741809" y="4108216"/>
                  <a:ext cx="804409" cy="804409"/>
                  <a:chOff x="6730520" y="4108216"/>
                  <a:chExt cx="804409" cy="804409"/>
                </a:xfrm>
              </p:grpSpPr>
              <p:sp>
                <p:nvSpPr>
                  <p:cNvPr id="338" name="Oval 337"/>
                  <p:cNvSpPr/>
                  <p:nvPr/>
                </p:nvSpPr>
                <p:spPr>
                  <a:xfrm>
                    <a:off x="6730520" y="4108216"/>
                    <a:ext cx="804409" cy="804409"/>
                  </a:xfrm>
                  <a:prstGeom prst="ellipse">
                    <a:avLst/>
                  </a:prstGeom>
                  <a:solidFill>
                    <a:srgbClr val="000000"/>
                  </a:solidFill>
                  <a:ln w="5715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39" name="Oval 338"/>
                  <p:cNvSpPr/>
                  <p:nvPr/>
                </p:nvSpPr>
                <p:spPr>
                  <a:xfrm>
                    <a:off x="6935583" y="4313279"/>
                    <a:ext cx="394282" cy="394282"/>
                  </a:xfrm>
                  <a:prstGeom prst="ellipse">
                    <a:avLst/>
                  </a:prstGeom>
                  <a:solidFill>
                    <a:srgbClr val="353737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sp>
              <p:nvSpPr>
                <p:cNvPr id="334" name="Freeform 333"/>
                <p:cNvSpPr/>
                <p:nvPr/>
              </p:nvSpPr>
              <p:spPr>
                <a:xfrm>
                  <a:off x="2171180" y="4065125"/>
                  <a:ext cx="883069" cy="441533"/>
                </a:xfrm>
                <a:custGeom>
                  <a:avLst/>
                  <a:gdLst>
                    <a:gd name="connsiteX0" fmla="*/ 402205 w 804410"/>
                    <a:gd name="connsiteY0" fmla="*/ 0 h 402204"/>
                    <a:gd name="connsiteX1" fmla="*/ 796239 w 804410"/>
                    <a:gd name="connsiteY1" fmla="*/ 321147 h 402204"/>
                    <a:gd name="connsiteX2" fmla="*/ 804410 w 804410"/>
                    <a:gd name="connsiteY2" fmla="*/ 402204 h 402204"/>
                    <a:gd name="connsiteX3" fmla="*/ 0 w 804410"/>
                    <a:gd name="connsiteY3" fmla="*/ 402204 h 402204"/>
                    <a:gd name="connsiteX4" fmla="*/ 8171 w 804410"/>
                    <a:gd name="connsiteY4" fmla="*/ 321147 h 402204"/>
                    <a:gd name="connsiteX5" fmla="*/ 402205 w 804410"/>
                    <a:gd name="connsiteY5" fmla="*/ 0 h 4022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04410" h="402204">
                      <a:moveTo>
                        <a:pt x="402205" y="0"/>
                      </a:moveTo>
                      <a:cubicBezTo>
                        <a:pt x="596571" y="0"/>
                        <a:pt x="758735" y="137868"/>
                        <a:pt x="796239" y="321147"/>
                      </a:cubicBezTo>
                      <a:lnTo>
                        <a:pt x="804410" y="402204"/>
                      </a:lnTo>
                      <a:lnTo>
                        <a:pt x="0" y="402204"/>
                      </a:lnTo>
                      <a:lnTo>
                        <a:pt x="8171" y="321147"/>
                      </a:lnTo>
                      <a:cubicBezTo>
                        <a:pt x="45676" y="137868"/>
                        <a:pt x="207840" y="0"/>
                        <a:pt x="40220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335" name="Group 334"/>
                <p:cNvGrpSpPr/>
                <p:nvPr/>
              </p:nvGrpSpPr>
              <p:grpSpPr>
                <a:xfrm>
                  <a:off x="2210510" y="4108216"/>
                  <a:ext cx="804409" cy="804409"/>
                  <a:chOff x="2209809" y="4108216"/>
                  <a:chExt cx="804409" cy="804409"/>
                </a:xfrm>
              </p:grpSpPr>
              <p:sp>
                <p:nvSpPr>
                  <p:cNvPr id="336" name="Oval 335"/>
                  <p:cNvSpPr/>
                  <p:nvPr/>
                </p:nvSpPr>
                <p:spPr>
                  <a:xfrm>
                    <a:off x="2209809" y="4108216"/>
                    <a:ext cx="804409" cy="804409"/>
                  </a:xfrm>
                  <a:prstGeom prst="ellipse">
                    <a:avLst/>
                  </a:prstGeom>
                  <a:solidFill>
                    <a:srgbClr val="202121"/>
                  </a:solidFill>
                  <a:ln w="5715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37" name="Oval 336"/>
                  <p:cNvSpPr/>
                  <p:nvPr/>
                </p:nvSpPr>
                <p:spPr>
                  <a:xfrm>
                    <a:off x="2414872" y="4313279"/>
                    <a:ext cx="394282" cy="394282"/>
                  </a:xfrm>
                  <a:prstGeom prst="ellipse">
                    <a:avLst/>
                  </a:prstGeom>
                  <a:solidFill>
                    <a:srgbClr val="474747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  <p:cxnSp>
            <p:nvCxnSpPr>
              <p:cNvPr id="318" name="Straight Connector 317"/>
              <p:cNvCxnSpPr/>
              <p:nvPr/>
            </p:nvCxnSpPr>
            <p:spPr>
              <a:xfrm>
                <a:off x="2967213" y="2845958"/>
                <a:ext cx="0" cy="1063581"/>
              </a:xfrm>
              <a:prstGeom prst="line">
                <a:avLst/>
              </a:prstGeom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19" name="Freeform 318"/>
              <p:cNvSpPr/>
              <p:nvPr/>
            </p:nvSpPr>
            <p:spPr>
              <a:xfrm rot="3075206">
                <a:off x="2618342" y="2930310"/>
                <a:ext cx="242253" cy="459344"/>
              </a:xfrm>
              <a:custGeom>
                <a:avLst/>
                <a:gdLst>
                  <a:gd name="connsiteX0" fmla="*/ 0 w 310688"/>
                  <a:gd name="connsiteY0" fmla="*/ 0 h 584790"/>
                  <a:gd name="connsiteX1" fmla="*/ 308344 w 310688"/>
                  <a:gd name="connsiteY1" fmla="*/ 265813 h 584790"/>
                  <a:gd name="connsiteX2" fmla="*/ 116958 w 310688"/>
                  <a:gd name="connsiteY2" fmla="*/ 584790 h 584790"/>
                  <a:gd name="connsiteX0" fmla="*/ 0 w 249199"/>
                  <a:gd name="connsiteY0" fmla="*/ 0 h 584790"/>
                  <a:gd name="connsiteX1" fmla="*/ 244549 w 249199"/>
                  <a:gd name="connsiteY1" fmla="*/ 329608 h 584790"/>
                  <a:gd name="connsiteX2" fmla="*/ 116958 w 249199"/>
                  <a:gd name="connsiteY2" fmla="*/ 584790 h 584790"/>
                  <a:gd name="connsiteX0" fmla="*/ 0 w 260194"/>
                  <a:gd name="connsiteY0" fmla="*/ 0 h 566554"/>
                  <a:gd name="connsiteX1" fmla="*/ 255544 w 260194"/>
                  <a:gd name="connsiteY1" fmla="*/ 311372 h 566554"/>
                  <a:gd name="connsiteX2" fmla="*/ 127953 w 260194"/>
                  <a:gd name="connsiteY2" fmla="*/ 566554 h 566554"/>
                  <a:gd name="connsiteX0" fmla="*/ 0 w 260194"/>
                  <a:gd name="connsiteY0" fmla="*/ 0 h 566554"/>
                  <a:gd name="connsiteX1" fmla="*/ 255544 w 260194"/>
                  <a:gd name="connsiteY1" fmla="*/ 311372 h 566554"/>
                  <a:gd name="connsiteX2" fmla="*/ 127953 w 260194"/>
                  <a:gd name="connsiteY2" fmla="*/ 566554 h 566554"/>
                  <a:gd name="connsiteX0" fmla="*/ 0 w 243948"/>
                  <a:gd name="connsiteY0" fmla="*/ 0 h 611754"/>
                  <a:gd name="connsiteX1" fmla="*/ 239298 w 243948"/>
                  <a:gd name="connsiteY1" fmla="*/ 356572 h 611754"/>
                  <a:gd name="connsiteX2" fmla="*/ 111707 w 243948"/>
                  <a:gd name="connsiteY2" fmla="*/ 611754 h 611754"/>
                  <a:gd name="connsiteX0" fmla="*/ 0 w 242253"/>
                  <a:gd name="connsiteY0" fmla="*/ 0 h 729116"/>
                  <a:gd name="connsiteX1" fmla="*/ 239298 w 242253"/>
                  <a:gd name="connsiteY1" fmla="*/ 356572 h 729116"/>
                  <a:gd name="connsiteX2" fmla="*/ 73964 w 242253"/>
                  <a:gd name="connsiteY2" fmla="*/ 729115 h 7291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42253" h="729116">
                    <a:moveTo>
                      <a:pt x="0" y="0"/>
                    </a:moveTo>
                    <a:cubicBezTo>
                      <a:pt x="122682" y="138492"/>
                      <a:pt x="219805" y="259107"/>
                      <a:pt x="239298" y="356572"/>
                    </a:cubicBezTo>
                    <a:cubicBezTo>
                      <a:pt x="258791" y="454037"/>
                      <a:pt x="179403" y="618359"/>
                      <a:pt x="73964" y="729115"/>
                    </a:cubicBezTo>
                  </a:path>
                </a:pathLst>
              </a:custGeom>
              <a:noFill/>
              <a:ln w="15875" cap="rnd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sp>
        <p:nvSpPr>
          <p:cNvPr id="344" name="TextBox 343"/>
          <p:cNvSpPr txBox="1"/>
          <p:nvPr/>
        </p:nvSpPr>
        <p:spPr>
          <a:xfrm>
            <a:off x="1763645" y="213903"/>
            <a:ext cx="561671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dirty="0" smtClean="0">
                <a:solidFill>
                  <a:schemeClr val="bg1"/>
                </a:solidFill>
                <a:latin typeface="Montserrat"/>
                <a:cs typeface="Montserrat"/>
              </a:rPr>
              <a:t>FREE POWERPOINT </a:t>
            </a:r>
            <a:r>
              <a:rPr lang="en-US" sz="2800" dirty="0" smtClean="0">
                <a:solidFill>
                  <a:schemeClr val="bg1"/>
                </a:solidFill>
                <a:latin typeface="Montserrat"/>
                <a:cs typeface="Montserrat"/>
              </a:rPr>
              <a:t>VEHICLES</a:t>
            </a:r>
            <a:endParaRPr lang="en-US" sz="2800" dirty="0">
              <a:solidFill>
                <a:schemeClr val="bg1"/>
              </a:solidFill>
              <a:latin typeface="Montserrat"/>
              <a:cs typeface="Montserrat"/>
            </a:endParaRPr>
          </a:p>
        </p:txBody>
      </p:sp>
    </p:spTree>
    <p:extLst>
      <p:ext uri="{BB962C8B-B14F-4D97-AF65-F5344CB8AC3E}">
        <p14:creationId xmlns:p14="http://schemas.microsoft.com/office/powerpoint/2010/main" val="411262102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323239" y="432508"/>
            <a:ext cx="1928972" cy="2553196"/>
            <a:chOff x="1010318" y="1022910"/>
            <a:chExt cx="656482" cy="868922"/>
          </a:xfrm>
        </p:grpSpPr>
        <p:grpSp>
          <p:nvGrpSpPr>
            <p:cNvPr id="3" name="Group 2"/>
            <p:cNvGrpSpPr/>
            <p:nvPr/>
          </p:nvGrpSpPr>
          <p:grpSpPr>
            <a:xfrm>
              <a:off x="1042478" y="1247995"/>
              <a:ext cx="588234" cy="383357"/>
              <a:chOff x="1148590" y="1224911"/>
              <a:chExt cx="427584" cy="383357"/>
            </a:xfrm>
          </p:grpSpPr>
          <p:cxnSp>
            <p:nvCxnSpPr>
              <p:cNvPr id="23" name="Straight Connector 22"/>
              <p:cNvCxnSpPr/>
              <p:nvPr/>
            </p:nvCxnSpPr>
            <p:spPr>
              <a:xfrm flipH="1" flipV="1">
                <a:off x="1181423" y="1347117"/>
                <a:ext cx="355148" cy="112610"/>
              </a:xfrm>
              <a:prstGeom prst="line">
                <a:avLst/>
              </a:prstGeom>
              <a:ln w="28575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4" name="Group 23"/>
              <p:cNvGrpSpPr/>
              <p:nvPr/>
            </p:nvGrpSpPr>
            <p:grpSpPr>
              <a:xfrm>
                <a:off x="1148590" y="1224911"/>
                <a:ext cx="427584" cy="383357"/>
                <a:chOff x="1148590" y="1224911"/>
                <a:chExt cx="427584" cy="383357"/>
              </a:xfrm>
            </p:grpSpPr>
            <p:cxnSp>
              <p:nvCxnSpPr>
                <p:cNvPr id="25" name="Straight Connector 24"/>
                <p:cNvCxnSpPr/>
                <p:nvPr/>
              </p:nvCxnSpPr>
              <p:spPr>
                <a:xfrm flipH="1" flipV="1">
                  <a:off x="1181424" y="1224911"/>
                  <a:ext cx="355149" cy="112610"/>
                </a:xfrm>
                <a:prstGeom prst="line">
                  <a:avLst/>
                </a:prstGeom>
                <a:ln w="28575" cap="rnd"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" name="Straight Connector 25"/>
                <p:cNvCxnSpPr/>
                <p:nvPr/>
              </p:nvCxnSpPr>
              <p:spPr>
                <a:xfrm>
                  <a:off x="1188194" y="1469411"/>
                  <a:ext cx="387980" cy="138857"/>
                </a:xfrm>
                <a:prstGeom prst="line">
                  <a:avLst/>
                </a:prstGeom>
                <a:ln w="28575" cap="rnd">
                  <a:solidFill>
                    <a:schemeClr val="bg1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" name="Straight Connector 26"/>
                <p:cNvCxnSpPr/>
                <p:nvPr/>
              </p:nvCxnSpPr>
              <p:spPr>
                <a:xfrm flipH="1">
                  <a:off x="1181423" y="1349662"/>
                  <a:ext cx="355148" cy="112610"/>
                </a:xfrm>
                <a:prstGeom prst="line">
                  <a:avLst/>
                </a:prstGeom>
                <a:ln w="28575" cap="rnd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" name="Straight Connector 27"/>
                <p:cNvCxnSpPr/>
                <p:nvPr/>
              </p:nvCxnSpPr>
              <p:spPr>
                <a:xfrm flipV="1">
                  <a:off x="1148590" y="1467030"/>
                  <a:ext cx="387980" cy="138857"/>
                </a:xfrm>
                <a:prstGeom prst="line">
                  <a:avLst/>
                </a:prstGeom>
                <a:ln w="28575" cap="rnd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" name="Straight Connector 28"/>
                <p:cNvCxnSpPr/>
                <p:nvPr/>
              </p:nvCxnSpPr>
              <p:spPr>
                <a:xfrm flipH="1">
                  <a:off x="1181424" y="1229749"/>
                  <a:ext cx="355149" cy="112610"/>
                </a:xfrm>
                <a:prstGeom prst="line">
                  <a:avLst/>
                </a:prstGeom>
                <a:ln w="28575" cap="rnd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4" name="Group 3"/>
            <p:cNvGrpSpPr/>
            <p:nvPr/>
          </p:nvGrpSpPr>
          <p:grpSpPr>
            <a:xfrm>
              <a:off x="1010318" y="1578077"/>
              <a:ext cx="652554" cy="228722"/>
              <a:chOff x="1055124" y="1578077"/>
              <a:chExt cx="607747" cy="228722"/>
            </a:xfrm>
          </p:grpSpPr>
          <p:sp>
            <p:nvSpPr>
              <p:cNvPr id="21" name="Round Same Side Corner Rectangle 20"/>
              <p:cNvSpPr/>
              <p:nvPr/>
            </p:nvSpPr>
            <p:spPr>
              <a:xfrm>
                <a:off x="1055124" y="1578077"/>
                <a:ext cx="607747" cy="228722"/>
              </a:xfrm>
              <a:prstGeom prst="round2SameRect">
                <a:avLst>
                  <a:gd name="adj1" fmla="val 14518"/>
                  <a:gd name="adj2" fmla="val 0"/>
                </a:avLst>
              </a:prstGeom>
              <a:solidFill>
                <a:srgbClr val="F3C73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22" name="Straight Connector 21"/>
              <p:cNvCxnSpPr/>
              <p:nvPr/>
            </p:nvCxnSpPr>
            <p:spPr>
              <a:xfrm>
                <a:off x="1067107" y="1806799"/>
                <a:ext cx="583781" cy="0"/>
              </a:xfrm>
              <a:prstGeom prst="line">
                <a:avLst/>
              </a:prstGeom>
              <a:ln w="38100" cap="rnd">
                <a:solidFill>
                  <a:schemeClr val="accent2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5" name="Group 4"/>
            <p:cNvGrpSpPr/>
            <p:nvPr/>
          </p:nvGrpSpPr>
          <p:grpSpPr>
            <a:xfrm>
              <a:off x="1045350" y="1022910"/>
              <a:ext cx="582490" cy="214575"/>
              <a:chOff x="1159542" y="996376"/>
              <a:chExt cx="403284" cy="214575"/>
            </a:xfrm>
          </p:grpSpPr>
          <p:cxnSp>
            <p:nvCxnSpPr>
              <p:cNvPr id="13" name="Straight Connector 12"/>
              <p:cNvCxnSpPr/>
              <p:nvPr/>
            </p:nvCxnSpPr>
            <p:spPr>
              <a:xfrm>
                <a:off x="1164382" y="1210951"/>
                <a:ext cx="396000" cy="0"/>
              </a:xfrm>
              <a:prstGeom prst="line">
                <a:avLst/>
              </a:prstGeom>
              <a:ln w="38100" cap="rnd">
                <a:solidFill>
                  <a:schemeClr val="accent6">
                    <a:lumMod val="25000"/>
                    <a:lumOff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4" name="Group 13"/>
              <p:cNvGrpSpPr/>
              <p:nvPr/>
            </p:nvGrpSpPr>
            <p:grpSpPr>
              <a:xfrm>
                <a:off x="1159542" y="996376"/>
                <a:ext cx="403284" cy="190689"/>
                <a:chOff x="3347951" y="1167893"/>
                <a:chExt cx="703318" cy="360317"/>
              </a:xfrm>
            </p:grpSpPr>
            <p:sp>
              <p:nvSpPr>
                <p:cNvPr id="15" name="Action Button: Custom 14">
                  <a:hlinkClick r:id="" action="ppaction://noaction" highlightClick="1"/>
                </p:cNvPr>
                <p:cNvSpPr/>
                <p:nvPr/>
              </p:nvSpPr>
              <p:spPr>
                <a:xfrm>
                  <a:off x="3347951" y="1167893"/>
                  <a:ext cx="703318" cy="360317"/>
                </a:xfrm>
                <a:prstGeom prst="actionButtonBlank">
                  <a:avLst/>
                </a:prstGeom>
                <a:noFill/>
                <a:ln w="19050">
                  <a:solidFill>
                    <a:schemeClr val="bg2">
                      <a:lumMod val="9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cxnSp>
              <p:nvCxnSpPr>
                <p:cNvPr id="16" name="Straight Connector 15"/>
                <p:cNvCxnSpPr>
                  <a:stCxn id="15" idx="2"/>
                  <a:endCxn id="15" idx="0"/>
                </p:cNvCxnSpPr>
                <p:nvPr/>
              </p:nvCxnSpPr>
              <p:spPr>
                <a:xfrm>
                  <a:off x="3347951" y="1348052"/>
                  <a:ext cx="703318" cy="0"/>
                </a:xfrm>
                <a:prstGeom prst="line">
                  <a:avLst/>
                </a:prstGeom>
                <a:ln w="31750">
                  <a:solidFill>
                    <a:schemeClr val="bg2">
                      <a:lumMod val="9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7" name="Straight Connector 16"/>
                <p:cNvCxnSpPr/>
                <p:nvPr/>
              </p:nvCxnSpPr>
              <p:spPr>
                <a:xfrm rot="16200000" flipH="1" flipV="1">
                  <a:off x="3339693" y="1347893"/>
                  <a:ext cx="360000" cy="0"/>
                </a:xfrm>
                <a:prstGeom prst="line">
                  <a:avLst/>
                </a:prstGeom>
                <a:ln w="12700">
                  <a:solidFill>
                    <a:schemeClr val="bg2">
                      <a:lumMod val="9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8" name="Straight Connector 17"/>
                <p:cNvCxnSpPr/>
                <p:nvPr/>
              </p:nvCxnSpPr>
              <p:spPr>
                <a:xfrm rot="16200000" flipH="1" flipV="1">
                  <a:off x="3751764" y="1347893"/>
                  <a:ext cx="360000" cy="0"/>
                </a:xfrm>
                <a:prstGeom prst="line">
                  <a:avLst/>
                </a:prstGeom>
                <a:ln w="12700">
                  <a:solidFill>
                    <a:schemeClr val="bg2">
                      <a:lumMod val="9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" name="Straight Connector 18"/>
                <p:cNvCxnSpPr/>
                <p:nvPr/>
              </p:nvCxnSpPr>
              <p:spPr>
                <a:xfrm rot="16200000" flipH="1" flipV="1">
                  <a:off x="3406438" y="1347893"/>
                  <a:ext cx="360000" cy="0"/>
                </a:xfrm>
                <a:prstGeom prst="line">
                  <a:avLst/>
                </a:prstGeom>
                <a:ln w="12700">
                  <a:solidFill>
                    <a:schemeClr val="bg2">
                      <a:lumMod val="9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" name="Straight Connector 19"/>
                <p:cNvCxnSpPr/>
                <p:nvPr/>
              </p:nvCxnSpPr>
              <p:spPr>
                <a:xfrm rot="16200000" flipH="1" flipV="1">
                  <a:off x="3686765" y="1347893"/>
                  <a:ext cx="360000" cy="0"/>
                </a:xfrm>
                <a:prstGeom prst="line">
                  <a:avLst/>
                </a:prstGeom>
                <a:ln w="12700">
                  <a:solidFill>
                    <a:schemeClr val="bg2">
                      <a:lumMod val="9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6" name="Group 5"/>
            <p:cNvGrpSpPr/>
            <p:nvPr/>
          </p:nvGrpSpPr>
          <p:grpSpPr>
            <a:xfrm>
              <a:off x="1014194" y="1713203"/>
              <a:ext cx="173393" cy="173393"/>
              <a:chOff x="5740701" y="2446160"/>
              <a:chExt cx="413603" cy="413603"/>
            </a:xfrm>
          </p:grpSpPr>
          <p:sp>
            <p:nvSpPr>
              <p:cNvPr id="11" name="Oval 10"/>
              <p:cNvSpPr/>
              <p:nvPr/>
            </p:nvSpPr>
            <p:spPr>
              <a:xfrm flipH="1">
                <a:off x="5740701" y="2446160"/>
                <a:ext cx="413603" cy="413603"/>
              </a:xfrm>
              <a:prstGeom prst="ellipse">
                <a:avLst/>
              </a:prstGeom>
              <a:solidFill>
                <a:srgbClr val="20212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2" name="Oval 11"/>
              <p:cNvSpPr/>
              <p:nvPr/>
            </p:nvSpPr>
            <p:spPr>
              <a:xfrm flipH="1">
                <a:off x="5846139" y="2551597"/>
                <a:ext cx="202728" cy="202728"/>
              </a:xfrm>
              <a:prstGeom prst="ellipse">
                <a:avLst/>
              </a:prstGeom>
              <a:solidFill>
                <a:srgbClr val="47474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7" name="Group 6"/>
            <p:cNvGrpSpPr/>
            <p:nvPr/>
          </p:nvGrpSpPr>
          <p:grpSpPr>
            <a:xfrm>
              <a:off x="1493407" y="1718439"/>
              <a:ext cx="173393" cy="173393"/>
              <a:chOff x="5740701" y="2446160"/>
              <a:chExt cx="413603" cy="413603"/>
            </a:xfrm>
          </p:grpSpPr>
          <p:sp>
            <p:nvSpPr>
              <p:cNvPr id="9" name="Oval 8"/>
              <p:cNvSpPr/>
              <p:nvPr/>
            </p:nvSpPr>
            <p:spPr>
              <a:xfrm flipH="1">
                <a:off x="5740701" y="2446160"/>
                <a:ext cx="413603" cy="413603"/>
              </a:xfrm>
              <a:prstGeom prst="ellipse">
                <a:avLst/>
              </a:prstGeom>
              <a:solidFill>
                <a:srgbClr val="20212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0" name="Oval 9"/>
              <p:cNvSpPr/>
              <p:nvPr/>
            </p:nvSpPr>
            <p:spPr>
              <a:xfrm flipH="1">
                <a:off x="5846139" y="2551597"/>
                <a:ext cx="202728" cy="202728"/>
              </a:xfrm>
              <a:prstGeom prst="ellipse">
                <a:avLst/>
              </a:prstGeom>
              <a:solidFill>
                <a:srgbClr val="47474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8" name="Rectangle 7"/>
            <p:cNvSpPr/>
            <p:nvPr/>
          </p:nvSpPr>
          <p:spPr>
            <a:xfrm>
              <a:off x="1064935" y="1602275"/>
              <a:ext cx="177930" cy="92840"/>
            </a:xfrm>
            <a:prstGeom prst="rect">
              <a:avLst/>
            </a:prstGeom>
            <a:solidFill>
              <a:srgbClr val="D8670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30" name="Group 29"/>
          <p:cNvGrpSpPr/>
          <p:nvPr/>
        </p:nvGrpSpPr>
        <p:grpSpPr>
          <a:xfrm flipH="1">
            <a:off x="474733" y="3553003"/>
            <a:ext cx="3602122" cy="2877743"/>
            <a:chOff x="3428386" y="1067186"/>
            <a:chExt cx="1474553" cy="1178024"/>
          </a:xfrm>
        </p:grpSpPr>
        <p:cxnSp>
          <p:nvCxnSpPr>
            <p:cNvPr id="31" name="Straight Connector 30"/>
            <p:cNvCxnSpPr/>
            <p:nvPr/>
          </p:nvCxnSpPr>
          <p:spPr>
            <a:xfrm flipV="1">
              <a:off x="3907273" y="1544960"/>
              <a:ext cx="139614" cy="324923"/>
            </a:xfrm>
            <a:prstGeom prst="line">
              <a:avLst/>
            </a:prstGeom>
            <a:ln w="28575" cap="rnd">
              <a:solidFill>
                <a:schemeClr val="bg2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2" name="Group 31"/>
            <p:cNvGrpSpPr/>
            <p:nvPr/>
          </p:nvGrpSpPr>
          <p:grpSpPr>
            <a:xfrm>
              <a:off x="3508653" y="2010614"/>
              <a:ext cx="694192" cy="148313"/>
              <a:chOff x="3508653" y="1930205"/>
              <a:chExt cx="694192" cy="228722"/>
            </a:xfrm>
            <a:solidFill>
              <a:schemeClr val="accent4">
                <a:lumMod val="50000"/>
              </a:schemeClr>
            </a:solidFill>
          </p:grpSpPr>
          <p:sp>
            <p:nvSpPr>
              <p:cNvPr id="59" name="Round Same Side Corner Rectangle 58"/>
              <p:cNvSpPr/>
              <p:nvPr/>
            </p:nvSpPr>
            <p:spPr>
              <a:xfrm>
                <a:off x="3508653" y="1930205"/>
                <a:ext cx="514150" cy="228722"/>
              </a:xfrm>
              <a:prstGeom prst="round2SameRect">
                <a:avLst>
                  <a:gd name="adj1" fmla="val 14518"/>
                  <a:gd name="adj2" fmla="val 0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60" name="Group 59"/>
              <p:cNvGrpSpPr/>
              <p:nvPr/>
            </p:nvGrpSpPr>
            <p:grpSpPr>
              <a:xfrm flipH="1">
                <a:off x="3783387" y="1930205"/>
                <a:ext cx="419458" cy="212717"/>
                <a:chOff x="4858127" y="2070407"/>
                <a:chExt cx="363470" cy="128795"/>
              </a:xfrm>
              <a:grpFill/>
            </p:grpSpPr>
            <p:sp>
              <p:nvSpPr>
                <p:cNvPr id="61" name="Round Same Side Corner Rectangle 60"/>
                <p:cNvSpPr/>
                <p:nvPr/>
              </p:nvSpPr>
              <p:spPr>
                <a:xfrm>
                  <a:off x="4960287" y="2070407"/>
                  <a:ext cx="261310" cy="128795"/>
                </a:xfrm>
                <a:prstGeom prst="round2SameRect">
                  <a:avLst>
                    <a:gd name="adj1" fmla="val 14518"/>
                    <a:gd name="adj2" fmla="val 0"/>
                  </a:avLst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62" name="Isosceles Triangle 61"/>
                <p:cNvSpPr/>
                <p:nvPr/>
              </p:nvSpPr>
              <p:spPr>
                <a:xfrm>
                  <a:off x="4858127" y="2083756"/>
                  <a:ext cx="234857" cy="108000"/>
                </a:xfrm>
                <a:prstGeom prst="triangle">
                  <a:avLst/>
                </a:prstGeom>
                <a:grpFill/>
                <a:ln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cxnSp>
          <p:nvCxnSpPr>
            <p:cNvPr id="33" name="Straight Connector 32"/>
            <p:cNvCxnSpPr/>
            <p:nvPr/>
          </p:nvCxnSpPr>
          <p:spPr>
            <a:xfrm flipV="1">
              <a:off x="3580781" y="1195927"/>
              <a:ext cx="938801" cy="555917"/>
            </a:xfrm>
            <a:prstGeom prst="line">
              <a:avLst/>
            </a:prstGeom>
            <a:ln w="57150" cap="rnd">
              <a:solidFill>
                <a:schemeClr val="bg2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4" name="Group 33"/>
            <p:cNvGrpSpPr/>
            <p:nvPr/>
          </p:nvGrpSpPr>
          <p:grpSpPr>
            <a:xfrm>
              <a:off x="4513638" y="1067186"/>
              <a:ext cx="389301" cy="214575"/>
              <a:chOff x="4599267" y="1170501"/>
              <a:chExt cx="389301" cy="214575"/>
            </a:xfrm>
          </p:grpSpPr>
          <p:sp>
            <p:nvSpPr>
              <p:cNvPr id="48" name="Rounded Rectangle 47"/>
              <p:cNvSpPr/>
              <p:nvPr/>
            </p:nvSpPr>
            <p:spPr>
              <a:xfrm>
                <a:off x="4599267" y="1258864"/>
                <a:ext cx="55018" cy="72000"/>
              </a:xfrm>
              <a:prstGeom prst="roundRect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49" name="Group 48"/>
              <p:cNvGrpSpPr/>
              <p:nvPr/>
            </p:nvGrpSpPr>
            <p:grpSpPr>
              <a:xfrm>
                <a:off x="4663571" y="1170501"/>
                <a:ext cx="283452" cy="214575"/>
                <a:chOff x="1159542" y="996376"/>
                <a:chExt cx="403284" cy="214575"/>
              </a:xfrm>
            </p:grpSpPr>
            <p:cxnSp>
              <p:nvCxnSpPr>
                <p:cNvPr id="51" name="Straight Connector 50"/>
                <p:cNvCxnSpPr/>
                <p:nvPr/>
              </p:nvCxnSpPr>
              <p:spPr>
                <a:xfrm>
                  <a:off x="1164382" y="1210951"/>
                  <a:ext cx="396000" cy="0"/>
                </a:xfrm>
                <a:prstGeom prst="line">
                  <a:avLst/>
                </a:prstGeom>
                <a:ln w="38100" cap="rnd">
                  <a:solidFill>
                    <a:schemeClr val="accent6">
                      <a:lumMod val="25000"/>
                      <a:lumOff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52" name="Group 51"/>
                <p:cNvGrpSpPr/>
                <p:nvPr/>
              </p:nvGrpSpPr>
              <p:grpSpPr>
                <a:xfrm>
                  <a:off x="1159542" y="996376"/>
                  <a:ext cx="403284" cy="190689"/>
                  <a:chOff x="3347951" y="1167893"/>
                  <a:chExt cx="703318" cy="360317"/>
                </a:xfrm>
              </p:grpSpPr>
              <p:sp>
                <p:nvSpPr>
                  <p:cNvPr id="53" name="Action Button: Custom 52">
                    <a:hlinkClick r:id="" action="ppaction://noaction" highlightClick="1"/>
                  </p:cNvPr>
                  <p:cNvSpPr/>
                  <p:nvPr/>
                </p:nvSpPr>
                <p:spPr>
                  <a:xfrm>
                    <a:off x="3347951" y="1167893"/>
                    <a:ext cx="703318" cy="360317"/>
                  </a:xfrm>
                  <a:prstGeom prst="actionButtonBlank">
                    <a:avLst/>
                  </a:prstGeom>
                  <a:noFill/>
                  <a:ln w="1905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cxnSp>
                <p:nvCxnSpPr>
                  <p:cNvPr id="54" name="Straight Connector 53"/>
                  <p:cNvCxnSpPr/>
                  <p:nvPr/>
                </p:nvCxnSpPr>
                <p:spPr>
                  <a:xfrm>
                    <a:off x="3347951" y="1266462"/>
                    <a:ext cx="703318" cy="0"/>
                  </a:xfrm>
                  <a:prstGeom prst="line">
                    <a:avLst/>
                  </a:prstGeom>
                  <a:ln w="3175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55" name="Straight Connector 54"/>
                  <p:cNvCxnSpPr/>
                  <p:nvPr/>
                </p:nvCxnSpPr>
                <p:spPr>
                  <a:xfrm rot="16200000" flipH="1" flipV="1">
                    <a:off x="3339693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56" name="Straight Connector 55"/>
                  <p:cNvCxnSpPr/>
                  <p:nvPr/>
                </p:nvCxnSpPr>
                <p:spPr>
                  <a:xfrm rot="16200000" flipH="1" flipV="1">
                    <a:off x="3751764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57" name="Straight Connector 56"/>
                  <p:cNvCxnSpPr/>
                  <p:nvPr/>
                </p:nvCxnSpPr>
                <p:spPr>
                  <a:xfrm rot="16200000" flipH="1" flipV="1">
                    <a:off x="3406438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58" name="Straight Connector 57"/>
                  <p:cNvCxnSpPr/>
                  <p:nvPr/>
                </p:nvCxnSpPr>
                <p:spPr>
                  <a:xfrm rot="16200000" flipH="1" flipV="1">
                    <a:off x="3686765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sp>
            <p:nvSpPr>
              <p:cNvPr id="50" name="Round Same Side Corner Rectangle 49"/>
              <p:cNvSpPr/>
              <p:nvPr/>
            </p:nvSpPr>
            <p:spPr>
              <a:xfrm rot="5400000" flipH="1">
                <a:off x="4935651" y="1212844"/>
                <a:ext cx="69834" cy="36000"/>
              </a:xfrm>
              <a:prstGeom prst="round2SameRect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cxnSp>
          <p:nvCxnSpPr>
            <p:cNvPr id="35" name="Straight Connector 34"/>
            <p:cNvCxnSpPr/>
            <p:nvPr/>
          </p:nvCxnSpPr>
          <p:spPr>
            <a:xfrm>
              <a:off x="3523540" y="2161229"/>
              <a:ext cx="725260" cy="0"/>
            </a:xfrm>
            <a:prstGeom prst="line">
              <a:avLst/>
            </a:prstGeom>
            <a:ln w="38100" cap="rnd">
              <a:solidFill>
                <a:schemeClr val="accent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6" name="Group 35"/>
            <p:cNvGrpSpPr/>
            <p:nvPr/>
          </p:nvGrpSpPr>
          <p:grpSpPr>
            <a:xfrm>
              <a:off x="4079539" y="2022647"/>
              <a:ext cx="222563" cy="222563"/>
              <a:chOff x="5740701" y="2446160"/>
              <a:chExt cx="413603" cy="413603"/>
            </a:xfrm>
          </p:grpSpPr>
          <p:sp>
            <p:nvSpPr>
              <p:cNvPr id="46" name="Oval 45"/>
              <p:cNvSpPr/>
              <p:nvPr/>
            </p:nvSpPr>
            <p:spPr>
              <a:xfrm flipH="1">
                <a:off x="5740701" y="2446160"/>
                <a:ext cx="413603" cy="413603"/>
              </a:xfrm>
              <a:prstGeom prst="ellipse">
                <a:avLst/>
              </a:prstGeom>
              <a:solidFill>
                <a:srgbClr val="20212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7" name="Oval 46"/>
              <p:cNvSpPr/>
              <p:nvPr/>
            </p:nvSpPr>
            <p:spPr>
              <a:xfrm flipH="1">
                <a:off x="5846139" y="2551597"/>
                <a:ext cx="202728" cy="202728"/>
              </a:xfrm>
              <a:prstGeom prst="ellipse">
                <a:avLst/>
              </a:prstGeom>
              <a:solidFill>
                <a:srgbClr val="47474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37" name="Group 36"/>
            <p:cNvGrpSpPr/>
            <p:nvPr/>
          </p:nvGrpSpPr>
          <p:grpSpPr>
            <a:xfrm>
              <a:off x="3472334" y="2022647"/>
              <a:ext cx="222563" cy="222563"/>
              <a:chOff x="5740701" y="2446160"/>
              <a:chExt cx="413603" cy="413603"/>
            </a:xfrm>
          </p:grpSpPr>
          <p:sp>
            <p:nvSpPr>
              <p:cNvPr id="44" name="Oval 43"/>
              <p:cNvSpPr/>
              <p:nvPr/>
            </p:nvSpPr>
            <p:spPr>
              <a:xfrm flipH="1">
                <a:off x="5740701" y="2446160"/>
                <a:ext cx="413603" cy="413603"/>
              </a:xfrm>
              <a:prstGeom prst="ellipse">
                <a:avLst/>
              </a:prstGeom>
              <a:solidFill>
                <a:srgbClr val="20212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" name="Oval 44"/>
              <p:cNvSpPr/>
              <p:nvPr/>
            </p:nvSpPr>
            <p:spPr>
              <a:xfrm flipH="1">
                <a:off x="5846139" y="2551597"/>
                <a:ext cx="202728" cy="202728"/>
              </a:xfrm>
              <a:prstGeom prst="ellipse">
                <a:avLst/>
              </a:prstGeom>
              <a:solidFill>
                <a:srgbClr val="47474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38" name="Group 37"/>
            <p:cNvGrpSpPr/>
            <p:nvPr/>
          </p:nvGrpSpPr>
          <p:grpSpPr>
            <a:xfrm>
              <a:off x="3428386" y="1730389"/>
              <a:ext cx="574181" cy="282529"/>
              <a:chOff x="3427048" y="1731011"/>
              <a:chExt cx="574181" cy="282529"/>
            </a:xfrm>
          </p:grpSpPr>
          <p:sp>
            <p:nvSpPr>
              <p:cNvPr id="40" name="Rounded Rectangle 39"/>
              <p:cNvSpPr/>
              <p:nvPr/>
            </p:nvSpPr>
            <p:spPr>
              <a:xfrm>
                <a:off x="3427048" y="1731011"/>
                <a:ext cx="422751" cy="282529"/>
              </a:xfrm>
              <a:prstGeom prst="roundRect">
                <a:avLst/>
              </a:prstGeom>
              <a:solidFill>
                <a:schemeClr val="accent2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" name="Rounded Rectangle 40"/>
              <p:cNvSpPr/>
              <p:nvPr/>
            </p:nvSpPr>
            <p:spPr>
              <a:xfrm>
                <a:off x="3575427" y="1860202"/>
                <a:ext cx="425802" cy="153338"/>
              </a:xfrm>
              <a:prstGeom prst="roundRect">
                <a:avLst/>
              </a:prstGeom>
              <a:solidFill>
                <a:schemeClr val="accent2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" name="Rectangle 41"/>
              <p:cNvSpPr/>
              <p:nvPr/>
            </p:nvSpPr>
            <p:spPr>
              <a:xfrm>
                <a:off x="3508653" y="1773919"/>
                <a:ext cx="126139" cy="82033"/>
              </a:xfrm>
              <a:prstGeom prst="rect">
                <a:avLst/>
              </a:prstGeom>
              <a:solidFill>
                <a:schemeClr val="tx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" name="Rectangle 42"/>
              <p:cNvSpPr/>
              <p:nvPr/>
            </p:nvSpPr>
            <p:spPr>
              <a:xfrm>
                <a:off x="3662430" y="1773919"/>
                <a:ext cx="126139" cy="82033"/>
              </a:xfrm>
              <a:prstGeom prst="rect">
                <a:avLst/>
              </a:prstGeom>
              <a:solidFill>
                <a:schemeClr val="tx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39" name="Trapezoid 38"/>
            <p:cNvSpPr/>
            <p:nvPr/>
          </p:nvSpPr>
          <p:spPr>
            <a:xfrm rot="19685872">
              <a:off x="4002691" y="1520949"/>
              <a:ext cx="88392" cy="45719"/>
            </a:xfrm>
            <a:prstGeom prst="trapezoid">
              <a:avLst/>
            </a:prstGeom>
            <a:solidFill>
              <a:schemeClr val="accent4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11" name="Group 210"/>
          <p:cNvGrpSpPr/>
          <p:nvPr/>
        </p:nvGrpSpPr>
        <p:grpSpPr>
          <a:xfrm>
            <a:off x="5295250" y="878075"/>
            <a:ext cx="3626445" cy="2100221"/>
            <a:chOff x="5295251" y="1614819"/>
            <a:chExt cx="2733354" cy="1582996"/>
          </a:xfrm>
        </p:grpSpPr>
        <p:cxnSp>
          <p:nvCxnSpPr>
            <p:cNvPr id="355" name="Straight Connector 354"/>
            <p:cNvCxnSpPr/>
            <p:nvPr/>
          </p:nvCxnSpPr>
          <p:spPr>
            <a:xfrm flipH="1">
              <a:off x="6625159" y="1878375"/>
              <a:ext cx="202812" cy="212464"/>
            </a:xfrm>
            <a:prstGeom prst="line">
              <a:avLst/>
            </a:prstGeom>
            <a:ln w="28575" cap="rnd">
              <a:solidFill>
                <a:schemeClr val="bg2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53" name="Group 352"/>
            <p:cNvGrpSpPr/>
            <p:nvPr/>
          </p:nvGrpSpPr>
          <p:grpSpPr>
            <a:xfrm>
              <a:off x="5706432" y="1939256"/>
              <a:ext cx="1865437" cy="1258559"/>
              <a:chOff x="5044271" y="3869178"/>
              <a:chExt cx="1865437" cy="1258559"/>
            </a:xfrm>
          </p:grpSpPr>
          <p:grpSp>
            <p:nvGrpSpPr>
              <p:cNvPr id="372" name="Group 371"/>
              <p:cNvGrpSpPr/>
              <p:nvPr/>
            </p:nvGrpSpPr>
            <p:grpSpPr>
              <a:xfrm>
                <a:off x="5044271" y="4453892"/>
                <a:ext cx="1865437" cy="673845"/>
                <a:chOff x="5044271" y="4453892"/>
                <a:chExt cx="1865437" cy="673845"/>
              </a:xfrm>
            </p:grpSpPr>
            <p:grpSp>
              <p:nvGrpSpPr>
                <p:cNvPr id="374" name="Group 373"/>
                <p:cNvGrpSpPr/>
                <p:nvPr/>
              </p:nvGrpSpPr>
              <p:grpSpPr>
                <a:xfrm>
                  <a:off x="5137649" y="4627649"/>
                  <a:ext cx="1710625" cy="365783"/>
                  <a:chOff x="1055124" y="1578077"/>
                  <a:chExt cx="607747" cy="228722"/>
                </a:xfrm>
                <a:solidFill>
                  <a:schemeClr val="accent5"/>
                </a:solidFill>
              </p:grpSpPr>
              <p:sp>
                <p:nvSpPr>
                  <p:cNvPr id="385" name="Round Same Side Corner Rectangle 384"/>
                  <p:cNvSpPr/>
                  <p:nvPr/>
                </p:nvSpPr>
                <p:spPr>
                  <a:xfrm>
                    <a:off x="1055124" y="1578077"/>
                    <a:ext cx="607747" cy="228722"/>
                  </a:xfrm>
                  <a:prstGeom prst="round2SameRect">
                    <a:avLst>
                      <a:gd name="adj1" fmla="val 14518"/>
                      <a:gd name="adj2" fmla="val 0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cxnSp>
                <p:nvCxnSpPr>
                  <p:cNvPr id="386" name="Straight Connector 385"/>
                  <p:cNvCxnSpPr/>
                  <p:nvPr/>
                </p:nvCxnSpPr>
                <p:spPr>
                  <a:xfrm>
                    <a:off x="1067107" y="1806799"/>
                    <a:ext cx="583781" cy="0"/>
                  </a:xfrm>
                  <a:prstGeom prst="line">
                    <a:avLst/>
                  </a:prstGeom>
                  <a:grpFill/>
                  <a:ln w="38100" cap="rnd">
                    <a:solidFill>
                      <a:schemeClr val="tx1">
                        <a:lumMod val="50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sp>
              <p:nvSpPr>
                <p:cNvPr id="375" name="Rectangle 374"/>
                <p:cNvSpPr/>
                <p:nvPr/>
              </p:nvSpPr>
              <p:spPr>
                <a:xfrm>
                  <a:off x="6313192" y="4736302"/>
                  <a:ext cx="457896" cy="148473"/>
                </a:xfrm>
                <a:prstGeom prst="rect">
                  <a:avLst/>
                </a:prstGeom>
                <a:solidFill>
                  <a:srgbClr val="F3C73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376" name="Group 375"/>
                <p:cNvGrpSpPr/>
                <p:nvPr/>
              </p:nvGrpSpPr>
              <p:grpSpPr>
                <a:xfrm>
                  <a:off x="6553775" y="4771804"/>
                  <a:ext cx="355933" cy="355933"/>
                  <a:chOff x="5740701" y="2446160"/>
                  <a:chExt cx="413603" cy="413603"/>
                </a:xfrm>
              </p:grpSpPr>
              <p:sp>
                <p:nvSpPr>
                  <p:cNvPr id="383" name="Oval 382"/>
                  <p:cNvSpPr/>
                  <p:nvPr/>
                </p:nvSpPr>
                <p:spPr>
                  <a:xfrm flipH="1">
                    <a:off x="5740701" y="2446160"/>
                    <a:ext cx="413603" cy="413603"/>
                  </a:xfrm>
                  <a:prstGeom prst="ellipse">
                    <a:avLst/>
                  </a:prstGeom>
                  <a:solidFill>
                    <a:srgbClr val="202121"/>
                  </a:solidFill>
                  <a:ln w="5715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84" name="Oval 383"/>
                  <p:cNvSpPr/>
                  <p:nvPr/>
                </p:nvSpPr>
                <p:spPr>
                  <a:xfrm flipH="1">
                    <a:off x="5846139" y="2551597"/>
                    <a:ext cx="202728" cy="202728"/>
                  </a:xfrm>
                  <a:prstGeom prst="ellipse">
                    <a:avLst/>
                  </a:prstGeom>
                  <a:solidFill>
                    <a:srgbClr val="474747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grpSp>
              <p:nvGrpSpPr>
                <p:cNvPr id="377" name="Group 376"/>
                <p:cNvGrpSpPr/>
                <p:nvPr/>
              </p:nvGrpSpPr>
              <p:grpSpPr>
                <a:xfrm>
                  <a:off x="5044271" y="4771804"/>
                  <a:ext cx="355933" cy="355933"/>
                  <a:chOff x="5740701" y="2446160"/>
                  <a:chExt cx="413603" cy="413603"/>
                </a:xfrm>
              </p:grpSpPr>
              <p:sp>
                <p:nvSpPr>
                  <p:cNvPr id="381" name="Oval 380"/>
                  <p:cNvSpPr/>
                  <p:nvPr/>
                </p:nvSpPr>
                <p:spPr>
                  <a:xfrm flipH="1">
                    <a:off x="5740701" y="2446160"/>
                    <a:ext cx="413603" cy="413603"/>
                  </a:xfrm>
                  <a:prstGeom prst="ellipse">
                    <a:avLst/>
                  </a:prstGeom>
                  <a:solidFill>
                    <a:srgbClr val="202121"/>
                  </a:solidFill>
                  <a:ln w="5715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82" name="Oval 381"/>
                  <p:cNvSpPr/>
                  <p:nvPr/>
                </p:nvSpPr>
                <p:spPr>
                  <a:xfrm flipH="1">
                    <a:off x="5846139" y="2551597"/>
                    <a:ext cx="202728" cy="202728"/>
                  </a:xfrm>
                  <a:prstGeom prst="ellipse">
                    <a:avLst/>
                  </a:prstGeom>
                  <a:solidFill>
                    <a:srgbClr val="474747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grpSp>
              <p:nvGrpSpPr>
                <p:cNvPr id="378" name="Group 377"/>
                <p:cNvGrpSpPr/>
                <p:nvPr/>
              </p:nvGrpSpPr>
              <p:grpSpPr>
                <a:xfrm>
                  <a:off x="6168600" y="4453892"/>
                  <a:ext cx="581277" cy="187789"/>
                  <a:chOff x="2973087" y="2863340"/>
                  <a:chExt cx="422591" cy="117424"/>
                </a:xfrm>
                <a:solidFill>
                  <a:schemeClr val="accent5"/>
                </a:solidFill>
              </p:grpSpPr>
              <p:sp>
                <p:nvSpPr>
                  <p:cNvPr id="379" name="Round Same Side Corner Rectangle 378"/>
                  <p:cNvSpPr/>
                  <p:nvPr/>
                </p:nvSpPr>
                <p:spPr>
                  <a:xfrm>
                    <a:off x="3091864" y="2863340"/>
                    <a:ext cx="303814" cy="115322"/>
                  </a:xfrm>
                  <a:prstGeom prst="round2SameRect">
                    <a:avLst>
                      <a:gd name="adj1" fmla="val 14518"/>
                      <a:gd name="adj2" fmla="val 0"/>
                    </a:avLst>
                  </a:prstGeom>
                  <a:grpFill/>
                  <a:ln>
                    <a:solidFill>
                      <a:schemeClr val="accent5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80" name="Isosceles Triangle 379"/>
                  <p:cNvSpPr/>
                  <p:nvPr/>
                </p:nvSpPr>
                <p:spPr>
                  <a:xfrm>
                    <a:off x="2973087" y="2876688"/>
                    <a:ext cx="273058" cy="104076"/>
                  </a:xfrm>
                  <a:prstGeom prst="triangle">
                    <a:avLst/>
                  </a:prstGeom>
                  <a:grpFill/>
                  <a:ln>
                    <a:solidFill>
                      <a:schemeClr val="accent5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  <p:cxnSp>
            <p:nvCxnSpPr>
              <p:cNvPr id="373" name="Straight Connector 372"/>
              <p:cNvCxnSpPr>
                <a:endCxn id="380" idx="5"/>
              </p:cNvCxnSpPr>
              <p:nvPr/>
            </p:nvCxnSpPr>
            <p:spPr>
              <a:xfrm>
                <a:off x="5763831" y="3869178"/>
                <a:ext cx="686465" cy="689282"/>
              </a:xfrm>
              <a:prstGeom prst="line">
                <a:avLst/>
              </a:prstGeom>
              <a:ln w="7620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54" name="Group 353"/>
            <p:cNvGrpSpPr/>
            <p:nvPr/>
          </p:nvGrpSpPr>
          <p:grpSpPr>
            <a:xfrm>
              <a:off x="5295251" y="1614819"/>
              <a:ext cx="2733354" cy="404324"/>
              <a:chOff x="4635473" y="2324683"/>
              <a:chExt cx="2733354" cy="404324"/>
            </a:xfrm>
          </p:grpSpPr>
          <p:grpSp>
            <p:nvGrpSpPr>
              <p:cNvPr id="356" name="Group 355"/>
              <p:cNvGrpSpPr/>
              <p:nvPr/>
            </p:nvGrpSpPr>
            <p:grpSpPr>
              <a:xfrm>
                <a:off x="4635473" y="2324683"/>
                <a:ext cx="2733354" cy="404324"/>
                <a:chOff x="4635473" y="2324683"/>
                <a:chExt cx="2733354" cy="404324"/>
              </a:xfrm>
            </p:grpSpPr>
            <p:grpSp>
              <p:nvGrpSpPr>
                <p:cNvPr id="360" name="Group 359"/>
                <p:cNvGrpSpPr/>
                <p:nvPr/>
              </p:nvGrpSpPr>
              <p:grpSpPr>
                <a:xfrm>
                  <a:off x="4635473" y="2324683"/>
                  <a:ext cx="2733354" cy="404324"/>
                  <a:chOff x="4635473" y="2324683"/>
                  <a:chExt cx="2733354" cy="404324"/>
                </a:xfrm>
              </p:grpSpPr>
              <p:grpSp>
                <p:nvGrpSpPr>
                  <p:cNvPr id="364" name="Group 363"/>
                  <p:cNvGrpSpPr/>
                  <p:nvPr/>
                </p:nvGrpSpPr>
                <p:grpSpPr>
                  <a:xfrm>
                    <a:off x="7034433" y="2324683"/>
                    <a:ext cx="334394" cy="304958"/>
                    <a:chOff x="3347951" y="1167893"/>
                    <a:chExt cx="703318" cy="360317"/>
                  </a:xfrm>
                </p:grpSpPr>
                <p:sp>
                  <p:nvSpPr>
                    <p:cNvPr id="367" name="Action Button: Custom 366">
                      <a:hlinkClick r:id="" action="ppaction://noaction" highlightClick="1"/>
                    </p:cNvPr>
                    <p:cNvSpPr/>
                    <p:nvPr/>
                  </p:nvSpPr>
                  <p:spPr>
                    <a:xfrm>
                      <a:off x="3347951" y="1167893"/>
                      <a:ext cx="703318" cy="360317"/>
                    </a:xfrm>
                    <a:prstGeom prst="actionButtonBlank">
                      <a:avLst/>
                    </a:prstGeom>
                    <a:noFill/>
                    <a:ln w="19050">
                      <a:solidFill>
                        <a:schemeClr val="bg2">
                          <a:lumMod val="9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cxnSp>
                  <p:nvCxnSpPr>
                    <p:cNvPr id="368" name="Straight Connector 367"/>
                    <p:cNvCxnSpPr/>
                    <p:nvPr/>
                  </p:nvCxnSpPr>
                  <p:spPr>
                    <a:xfrm>
                      <a:off x="3347951" y="1266462"/>
                      <a:ext cx="703318" cy="0"/>
                    </a:xfrm>
                    <a:prstGeom prst="line">
                      <a:avLst/>
                    </a:prstGeom>
                    <a:ln w="31750">
                      <a:solidFill>
                        <a:schemeClr val="bg2">
                          <a:lumMod val="95000"/>
                        </a:schemeClr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9" name="Straight Connector 368"/>
                    <p:cNvCxnSpPr/>
                    <p:nvPr/>
                  </p:nvCxnSpPr>
                  <p:spPr>
                    <a:xfrm rot="16200000" flipH="1" flipV="1">
                      <a:off x="3396817" y="1347893"/>
                      <a:ext cx="360000" cy="0"/>
                    </a:xfrm>
                    <a:prstGeom prst="line">
                      <a:avLst/>
                    </a:prstGeom>
                    <a:ln w="31750">
                      <a:solidFill>
                        <a:schemeClr val="bg2">
                          <a:lumMod val="95000"/>
                        </a:schemeClr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70" name="Straight Connector 369"/>
                    <p:cNvCxnSpPr/>
                    <p:nvPr/>
                  </p:nvCxnSpPr>
                  <p:spPr>
                    <a:xfrm rot="16200000" flipH="1" flipV="1">
                      <a:off x="3643860" y="1347893"/>
                      <a:ext cx="360000" cy="0"/>
                    </a:xfrm>
                    <a:prstGeom prst="line">
                      <a:avLst/>
                    </a:prstGeom>
                    <a:ln w="31750">
                      <a:solidFill>
                        <a:schemeClr val="bg2">
                          <a:lumMod val="95000"/>
                        </a:schemeClr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71" name="Straight Connector 370"/>
                    <p:cNvCxnSpPr/>
                    <p:nvPr/>
                  </p:nvCxnSpPr>
                  <p:spPr>
                    <a:xfrm>
                      <a:off x="3347951" y="1417840"/>
                      <a:ext cx="703318" cy="0"/>
                    </a:xfrm>
                    <a:prstGeom prst="line">
                      <a:avLst/>
                    </a:prstGeom>
                    <a:ln w="31750">
                      <a:solidFill>
                        <a:schemeClr val="bg2">
                          <a:lumMod val="95000"/>
                        </a:schemeClr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365" name="Straight Connector 364"/>
                  <p:cNvCxnSpPr>
                    <a:endCxn id="362" idx="5"/>
                  </p:cNvCxnSpPr>
                  <p:nvPr/>
                </p:nvCxnSpPr>
                <p:spPr>
                  <a:xfrm flipV="1">
                    <a:off x="5779022" y="2498050"/>
                    <a:ext cx="1116842" cy="111503"/>
                  </a:xfrm>
                  <a:prstGeom prst="line">
                    <a:avLst/>
                  </a:prstGeom>
                  <a:ln w="76200" cap="rnd">
                    <a:solidFill>
                      <a:srgbClr val="A6A6A6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366" name="Straight Connector 365"/>
                  <p:cNvCxnSpPr/>
                  <p:nvPr/>
                </p:nvCxnSpPr>
                <p:spPr>
                  <a:xfrm flipV="1">
                    <a:off x="4635473" y="2626018"/>
                    <a:ext cx="1071376" cy="102989"/>
                  </a:xfrm>
                  <a:prstGeom prst="line">
                    <a:avLst/>
                  </a:prstGeom>
                  <a:ln w="76200" cap="rnd">
                    <a:noFill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361" name="Group 360"/>
                <p:cNvGrpSpPr/>
                <p:nvPr/>
              </p:nvGrpSpPr>
              <p:grpSpPr>
                <a:xfrm rot="3056291">
                  <a:off x="6895422" y="2424281"/>
                  <a:ext cx="164562" cy="164562"/>
                  <a:chOff x="5740701" y="2446160"/>
                  <a:chExt cx="413603" cy="413603"/>
                </a:xfrm>
              </p:grpSpPr>
              <p:sp>
                <p:nvSpPr>
                  <p:cNvPr id="362" name="Oval 361"/>
                  <p:cNvSpPr/>
                  <p:nvPr/>
                </p:nvSpPr>
                <p:spPr>
                  <a:xfrm flipH="1">
                    <a:off x="5740701" y="2446160"/>
                    <a:ext cx="413603" cy="413603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5715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63" name="Oval 362"/>
                  <p:cNvSpPr/>
                  <p:nvPr/>
                </p:nvSpPr>
                <p:spPr>
                  <a:xfrm flipH="1">
                    <a:off x="5846139" y="2551597"/>
                    <a:ext cx="202728" cy="202728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  <p:grpSp>
            <p:nvGrpSpPr>
              <p:cNvPr id="357" name="Group 356"/>
              <p:cNvGrpSpPr/>
              <p:nvPr/>
            </p:nvGrpSpPr>
            <p:grpSpPr>
              <a:xfrm>
                <a:off x="5692148" y="2536228"/>
                <a:ext cx="164562" cy="164562"/>
                <a:chOff x="5740701" y="2446160"/>
                <a:chExt cx="413603" cy="413603"/>
              </a:xfrm>
            </p:grpSpPr>
            <p:sp>
              <p:nvSpPr>
                <p:cNvPr id="358" name="Oval 357"/>
                <p:cNvSpPr/>
                <p:nvPr/>
              </p:nvSpPr>
              <p:spPr>
                <a:xfrm flipH="1">
                  <a:off x="5740701" y="2446160"/>
                  <a:ext cx="413603" cy="413603"/>
                </a:xfrm>
                <a:prstGeom prst="ellipse">
                  <a:avLst/>
                </a:prstGeom>
                <a:solidFill>
                  <a:schemeClr val="accent2">
                    <a:lumMod val="75000"/>
                  </a:schemeClr>
                </a:solidFill>
                <a:ln w="5715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59" name="Oval 358"/>
                <p:cNvSpPr/>
                <p:nvPr/>
              </p:nvSpPr>
              <p:spPr>
                <a:xfrm flipH="1">
                  <a:off x="5846139" y="2551597"/>
                  <a:ext cx="202728" cy="202728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</p:grpSp>
      <p:grpSp>
        <p:nvGrpSpPr>
          <p:cNvPr id="387" name="Group 386"/>
          <p:cNvGrpSpPr/>
          <p:nvPr/>
        </p:nvGrpSpPr>
        <p:grpSpPr>
          <a:xfrm>
            <a:off x="2640250" y="997845"/>
            <a:ext cx="3631313" cy="1892068"/>
            <a:chOff x="2906273" y="3701632"/>
            <a:chExt cx="2737023" cy="1426105"/>
          </a:xfrm>
        </p:grpSpPr>
        <p:grpSp>
          <p:nvGrpSpPr>
            <p:cNvPr id="388" name="Group 387"/>
            <p:cNvGrpSpPr/>
            <p:nvPr/>
          </p:nvGrpSpPr>
          <p:grpSpPr>
            <a:xfrm>
              <a:off x="2999651" y="4627649"/>
              <a:ext cx="1710625" cy="365783"/>
              <a:chOff x="1055124" y="1578077"/>
              <a:chExt cx="607747" cy="228722"/>
            </a:xfrm>
            <a:solidFill>
              <a:schemeClr val="accent5"/>
            </a:solidFill>
          </p:grpSpPr>
          <p:sp>
            <p:nvSpPr>
              <p:cNvPr id="422" name="Round Same Side Corner Rectangle 421"/>
              <p:cNvSpPr/>
              <p:nvPr/>
            </p:nvSpPr>
            <p:spPr>
              <a:xfrm>
                <a:off x="1055124" y="1578077"/>
                <a:ext cx="607747" cy="228722"/>
              </a:xfrm>
              <a:prstGeom prst="round2SameRect">
                <a:avLst>
                  <a:gd name="adj1" fmla="val 14518"/>
                  <a:gd name="adj2" fmla="val 0"/>
                </a:avLst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423" name="Straight Connector 422"/>
              <p:cNvCxnSpPr/>
              <p:nvPr/>
            </p:nvCxnSpPr>
            <p:spPr>
              <a:xfrm>
                <a:off x="1067107" y="1806799"/>
                <a:ext cx="583781" cy="0"/>
              </a:xfrm>
              <a:prstGeom prst="line">
                <a:avLst/>
              </a:prstGeom>
              <a:grpFill/>
              <a:ln w="38100" cap="rnd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89" name="Rectangle 388"/>
            <p:cNvSpPr/>
            <p:nvPr/>
          </p:nvSpPr>
          <p:spPr>
            <a:xfrm>
              <a:off x="4175194" y="4736302"/>
              <a:ext cx="457896" cy="148473"/>
            </a:xfrm>
            <a:prstGeom prst="rect">
              <a:avLst/>
            </a:prstGeom>
            <a:solidFill>
              <a:srgbClr val="F3C73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390" name="Group 389"/>
            <p:cNvGrpSpPr/>
            <p:nvPr/>
          </p:nvGrpSpPr>
          <p:grpSpPr>
            <a:xfrm>
              <a:off x="4415777" y="4771804"/>
              <a:ext cx="355933" cy="355933"/>
              <a:chOff x="5740701" y="2446160"/>
              <a:chExt cx="413603" cy="413603"/>
            </a:xfrm>
          </p:grpSpPr>
          <p:sp>
            <p:nvSpPr>
              <p:cNvPr id="420" name="Oval 419"/>
              <p:cNvSpPr/>
              <p:nvPr/>
            </p:nvSpPr>
            <p:spPr>
              <a:xfrm flipH="1">
                <a:off x="5740701" y="2446160"/>
                <a:ext cx="413603" cy="413603"/>
              </a:xfrm>
              <a:prstGeom prst="ellipse">
                <a:avLst/>
              </a:prstGeom>
              <a:solidFill>
                <a:srgbClr val="20212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1" name="Oval 420"/>
              <p:cNvSpPr/>
              <p:nvPr/>
            </p:nvSpPr>
            <p:spPr>
              <a:xfrm flipH="1">
                <a:off x="5846139" y="2551597"/>
                <a:ext cx="202728" cy="202728"/>
              </a:xfrm>
              <a:prstGeom prst="ellipse">
                <a:avLst/>
              </a:prstGeom>
              <a:solidFill>
                <a:srgbClr val="47474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391" name="Group 390"/>
            <p:cNvGrpSpPr/>
            <p:nvPr/>
          </p:nvGrpSpPr>
          <p:grpSpPr>
            <a:xfrm>
              <a:off x="2906273" y="4771804"/>
              <a:ext cx="355933" cy="355933"/>
              <a:chOff x="5740701" y="2446160"/>
              <a:chExt cx="413603" cy="413603"/>
            </a:xfrm>
          </p:grpSpPr>
          <p:sp>
            <p:nvSpPr>
              <p:cNvPr id="418" name="Oval 417"/>
              <p:cNvSpPr/>
              <p:nvPr/>
            </p:nvSpPr>
            <p:spPr>
              <a:xfrm flipH="1">
                <a:off x="5740701" y="2446160"/>
                <a:ext cx="413603" cy="413603"/>
              </a:xfrm>
              <a:prstGeom prst="ellipse">
                <a:avLst/>
              </a:prstGeom>
              <a:solidFill>
                <a:srgbClr val="20212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9" name="Oval 418"/>
              <p:cNvSpPr/>
              <p:nvPr/>
            </p:nvSpPr>
            <p:spPr>
              <a:xfrm flipH="1">
                <a:off x="5846139" y="2551597"/>
                <a:ext cx="202728" cy="202728"/>
              </a:xfrm>
              <a:prstGeom prst="ellipse">
                <a:avLst/>
              </a:prstGeom>
              <a:solidFill>
                <a:srgbClr val="47474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392" name="Group 391"/>
            <p:cNvGrpSpPr/>
            <p:nvPr/>
          </p:nvGrpSpPr>
          <p:grpSpPr>
            <a:xfrm>
              <a:off x="4030602" y="4453892"/>
              <a:ext cx="581277" cy="187789"/>
              <a:chOff x="2973087" y="2863340"/>
              <a:chExt cx="422591" cy="117424"/>
            </a:xfrm>
            <a:solidFill>
              <a:schemeClr val="accent5"/>
            </a:solidFill>
          </p:grpSpPr>
          <p:sp>
            <p:nvSpPr>
              <p:cNvPr id="416" name="Round Same Side Corner Rectangle 415"/>
              <p:cNvSpPr/>
              <p:nvPr/>
            </p:nvSpPr>
            <p:spPr>
              <a:xfrm>
                <a:off x="3091864" y="2863340"/>
                <a:ext cx="303814" cy="115322"/>
              </a:xfrm>
              <a:prstGeom prst="round2SameRect">
                <a:avLst>
                  <a:gd name="adj1" fmla="val 14518"/>
                  <a:gd name="adj2" fmla="val 0"/>
                </a:avLst>
              </a:prstGeom>
              <a:grpFill/>
              <a:ln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7" name="Isosceles Triangle 416"/>
              <p:cNvSpPr/>
              <p:nvPr/>
            </p:nvSpPr>
            <p:spPr>
              <a:xfrm>
                <a:off x="2973087" y="2876688"/>
                <a:ext cx="273058" cy="104076"/>
              </a:xfrm>
              <a:prstGeom prst="triangle">
                <a:avLst/>
              </a:prstGeom>
              <a:grpFill/>
              <a:ln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cxnSp>
          <p:nvCxnSpPr>
            <p:cNvPr id="393" name="Straight Connector 392"/>
            <p:cNvCxnSpPr>
              <a:endCxn id="417" idx="5"/>
            </p:cNvCxnSpPr>
            <p:nvPr/>
          </p:nvCxnSpPr>
          <p:spPr>
            <a:xfrm>
              <a:off x="3625833" y="3869178"/>
              <a:ext cx="686465" cy="689282"/>
            </a:xfrm>
            <a:prstGeom prst="line">
              <a:avLst/>
            </a:prstGeom>
            <a:ln w="76200" cap="rnd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94" name="Group 393"/>
            <p:cNvGrpSpPr/>
            <p:nvPr/>
          </p:nvGrpSpPr>
          <p:grpSpPr>
            <a:xfrm>
              <a:off x="3554150" y="3701632"/>
              <a:ext cx="1486593" cy="429212"/>
              <a:chOff x="3554150" y="3701632"/>
              <a:chExt cx="1486593" cy="429212"/>
            </a:xfrm>
          </p:grpSpPr>
          <p:cxnSp>
            <p:nvCxnSpPr>
              <p:cNvPr id="407" name="Straight Connector 406"/>
              <p:cNvCxnSpPr/>
              <p:nvPr/>
            </p:nvCxnSpPr>
            <p:spPr>
              <a:xfrm flipV="1">
                <a:off x="3890750" y="3870984"/>
                <a:ext cx="114247" cy="259860"/>
              </a:xfrm>
              <a:prstGeom prst="line">
                <a:avLst/>
              </a:prstGeom>
              <a:ln w="28575" cap="rnd">
                <a:solidFill>
                  <a:schemeClr val="bg2">
                    <a:lumMod val="9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8" name="Straight Connector 407"/>
              <p:cNvCxnSpPr/>
              <p:nvPr/>
            </p:nvCxnSpPr>
            <p:spPr>
              <a:xfrm flipV="1">
                <a:off x="3641024" y="3759039"/>
                <a:ext cx="1071376" cy="102989"/>
              </a:xfrm>
              <a:prstGeom prst="line">
                <a:avLst/>
              </a:prstGeom>
              <a:ln w="76200" cap="rnd">
                <a:solidFill>
                  <a:srgbClr val="A6A6A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09" name="Group 408"/>
              <p:cNvGrpSpPr/>
              <p:nvPr/>
            </p:nvGrpSpPr>
            <p:grpSpPr>
              <a:xfrm>
                <a:off x="3554150" y="3788704"/>
                <a:ext cx="164562" cy="164562"/>
                <a:chOff x="5740701" y="2446160"/>
                <a:chExt cx="413603" cy="413603"/>
              </a:xfrm>
            </p:grpSpPr>
            <p:sp>
              <p:nvSpPr>
                <p:cNvPr id="414" name="Oval 413"/>
                <p:cNvSpPr/>
                <p:nvPr/>
              </p:nvSpPr>
              <p:spPr>
                <a:xfrm flipH="1">
                  <a:off x="5740701" y="2446160"/>
                  <a:ext cx="413603" cy="413603"/>
                </a:xfrm>
                <a:prstGeom prst="ellipse">
                  <a:avLst/>
                </a:prstGeom>
                <a:solidFill>
                  <a:schemeClr val="accent2">
                    <a:lumMod val="75000"/>
                  </a:schemeClr>
                </a:solidFill>
                <a:ln w="5715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15" name="Oval 414"/>
                <p:cNvSpPr/>
                <p:nvPr/>
              </p:nvSpPr>
              <p:spPr>
                <a:xfrm flipH="1">
                  <a:off x="5846139" y="2551597"/>
                  <a:ext cx="202728" cy="202728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cxnSp>
            <p:nvCxnSpPr>
              <p:cNvPr id="410" name="Straight Connector 409"/>
              <p:cNvCxnSpPr/>
              <p:nvPr/>
            </p:nvCxnSpPr>
            <p:spPr>
              <a:xfrm>
                <a:off x="4733185" y="3781835"/>
                <a:ext cx="307558" cy="312398"/>
              </a:xfrm>
              <a:prstGeom prst="line">
                <a:avLst/>
              </a:prstGeom>
              <a:ln w="76200" cap="rnd">
                <a:solidFill>
                  <a:srgbClr val="A6A6A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11" name="Group 410"/>
              <p:cNvGrpSpPr/>
              <p:nvPr/>
            </p:nvGrpSpPr>
            <p:grpSpPr>
              <a:xfrm rot="3056291">
                <a:off x="4641055" y="3701632"/>
                <a:ext cx="164562" cy="164562"/>
                <a:chOff x="5740701" y="2446160"/>
                <a:chExt cx="413603" cy="413603"/>
              </a:xfrm>
            </p:grpSpPr>
            <p:sp>
              <p:nvSpPr>
                <p:cNvPr id="412" name="Oval 411"/>
                <p:cNvSpPr/>
                <p:nvPr/>
              </p:nvSpPr>
              <p:spPr>
                <a:xfrm flipH="1">
                  <a:off x="5740701" y="2446160"/>
                  <a:ext cx="413603" cy="413603"/>
                </a:xfrm>
                <a:prstGeom prst="ellipse">
                  <a:avLst/>
                </a:prstGeom>
                <a:solidFill>
                  <a:schemeClr val="accent2">
                    <a:lumMod val="75000"/>
                  </a:schemeClr>
                </a:solidFill>
                <a:ln w="5715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13" name="Oval 412"/>
                <p:cNvSpPr/>
                <p:nvPr/>
              </p:nvSpPr>
              <p:spPr>
                <a:xfrm flipH="1">
                  <a:off x="5846139" y="2551597"/>
                  <a:ext cx="202728" cy="202728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grpSp>
          <p:nvGrpSpPr>
            <p:cNvPr id="395" name="Group 394"/>
            <p:cNvGrpSpPr/>
            <p:nvPr/>
          </p:nvGrpSpPr>
          <p:grpSpPr>
            <a:xfrm>
              <a:off x="5020707" y="3899652"/>
              <a:ext cx="622589" cy="343158"/>
              <a:chOff x="2178370" y="1325767"/>
              <a:chExt cx="324517" cy="178867"/>
            </a:xfrm>
          </p:grpSpPr>
          <p:sp>
            <p:nvSpPr>
              <p:cNvPr id="396" name="Rounded Rectangle 395"/>
              <p:cNvSpPr/>
              <p:nvPr/>
            </p:nvSpPr>
            <p:spPr>
              <a:xfrm>
                <a:off x="2178370" y="1399425"/>
                <a:ext cx="45862" cy="60018"/>
              </a:xfrm>
              <a:prstGeom prst="roundRect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397" name="Group 396"/>
              <p:cNvGrpSpPr/>
              <p:nvPr/>
            </p:nvGrpSpPr>
            <p:grpSpPr>
              <a:xfrm>
                <a:off x="2231973" y="1325767"/>
                <a:ext cx="236282" cy="178867"/>
                <a:chOff x="1159542" y="996376"/>
                <a:chExt cx="403284" cy="214575"/>
              </a:xfrm>
            </p:grpSpPr>
            <p:cxnSp>
              <p:nvCxnSpPr>
                <p:cNvPr id="399" name="Straight Connector 398"/>
                <p:cNvCxnSpPr/>
                <p:nvPr/>
              </p:nvCxnSpPr>
              <p:spPr>
                <a:xfrm>
                  <a:off x="1164382" y="1210951"/>
                  <a:ext cx="396000" cy="0"/>
                </a:xfrm>
                <a:prstGeom prst="line">
                  <a:avLst/>
                </a:prstGeom>
                <a:ln w="38100" cap="rnd">
                  <a:solidFill>
                    <a:schemeClr val="accent6">
                      <a:lumMod val="25000"/>
                      <a:lumOff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400" name="Group 399"/>
                <p:cNvGrpSpPr/>
                <p:nvPr/>
              </p:nvGrpSpPr>
              <p:grpSpPr>
                <a:xfrm>
                  <a:off x="1159542" y="996376"/>
                  <a:ext cx="403284" cy="190689"/>
                  <a:chOff x="3347951" y="1167893"/>
                  <a:chExt cx="703318" cy="360317"/>
                </a:xfrm>
              </p:grpSpPr>
              <p:sp>
                <p:nvSpPr>
                  <p:cNvPr id="401" name="Action Button: Custom 400">
                    <a:hlinkClick r:id="" action="ppaction://noaction" highlightClick="1"/>
                  </p:cNvPr>
                  <p:cNvSpPr/>
                  <p:nvPr/>
                </p:nvSpPr>
                <p:spPr>
                  <a:xfrm>
                    <a:off x="3347951" y="1167893"/>
                    <a:ext cx="703318" cy="360317"/>
                  </a:xfrm>
                  <a:prstGeom prst="actionButtonBlank">
                    <a:avLst/>
                  </a:prstGeom>
                  <a:noFill/>
                  <a:ln w="1905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cxnSp>
                <p:nvCxnSpPr>
                  <p:cNvPr id="402" name="Straight Connector 401"/>
                  <p:cNvCxnSpPr/>
                  <p:nvPr/>
                </p:nvCxnSpPr>
                <p:spPr>
                  <a:xfrm>
                    <a:off x="3347951" y="1266462"/>
                    <a:ext cx="703318" cy="0"/>
                  </a:xfrm>
                  <a:prstGeom prst="line">
                    <a:avLst/>
                  </a:prstGeom>
                  <a:ln w="3175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3" name="Straight Connector 402"/>
                  <p:cNvCxnSpPr/>
                  <p:nvPr/>
                </p:nvCxnSpPr>
                <p:spPr>
                  <a:xfrm rot="16200000" flipH="1" flipV="1">
                    <a:off x="3339693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4" name="Straight Connector 403"/>
                  <p:cNvCxnSpPr/>
                  <p:nvPr/>
                </p:nvCxnSpPr>
                <p:spPr>
                  <a:xfrm rot="16200000" flipH="1" flipV="1">
                    <a:off x="3751764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5" name="Straight Connector 404"/>
                  <p:cNvCxnSpPr/>
                  <p:nvPr/>
                </p:nvCxnSpPr>
                <p:spPr>
                  <a:xfrm rot="16200000" flipH="1" flipV="1">
                    <a:off x="3406438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6" name="Straight Connector 405"/>
                  <p:cNvCxnSpPr/>
                  <p:nvPr/>
                </p:nvCxnSpPr>
                <p:spPr>
                  <a:xfrm rot="16200000" flipH="1" flipV="1">
                    <a:off x="3686765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sp>
            <p:nvSpPr>
              <p:cNvPr id="398" name="Round Same Side Corner Rectangle 397"/>
              <p:cNvSpPr/>
              <p:nvPr/>
            </p:nvSpPr>
            <p:spPr>
              <a:xfrm rot="5400000" flipH="1">
                <a:off x="2458776" y="1361064"/>
                <a:ext cx="58213" cy="30009"/>
              </a:xfrm>
              <a:prstGeom prst="round2SameRect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424" name="Group 423"/>
          <p:cNvGrpSpPr/>
          <p:nvPr/>
        </p:nvGrpSpPr>
        <p:grpSpPr>
          <a:xfrm>
            <a:off x="4735911" y="4240066"/>
            <a:ext cx="3232788" cy="2099470"/>
            <a:chOff x="1308275" y="1522885"/>
            <a:chExt cx="1264382" cy="821128"/>
          </a:xfrm>
        </p:grpSpPr>
        <p:cxnSp>
          <p:nvCxnSpPr>
            <p:cNvPr id="425" name="Straight Connector 424"/>
            <p:cNvCxnSpPr/>
            <p:nvPr/>
          </p:nvCxnSpPr>
          <p:spPr>
            <a:xfrm flipV="1">
              <a:off x="1821422" y="1688945"/>
              <a:ext cx="59550" cy="135449"/>
            </a:xfrm>
            <a:prstGeom prst="line">
              <a:avLst/>
            </a:prstGeom>
            <a:ln w="28575" cap="rnd">
              <a:solidFill>
                <a:schemeClr val="bg2">
                  <a:lumMod val="9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26" name="Group 425"/>
            <p:cNvGrpSpPr/>
            <p:nvPr/>
          </p:nvGrpSpPr>
          <p:grpSpPr>
            <a:xfrm>
              <a:off x="1356947" y="2083348"/>
              <a:ext cx="891643" cy="190660"/>
              <a:chOff x="1055124" y="1578077"/>
              <a:chExt cx="607747" cy="228722"/>
            </a:xfrm>
          </p:grpSpPr>
          <p:sp>
            <p:nvSpPr>
              <p:cNvPr id="454" name="Round Same Side Corner Rectangle 453"/>
              <p:cNvSpPr/>
              <p:nvPr/>
            </p:nvSpPr>
            <p:spPr>
              <a:xfrm>
                <a:off x="1055124" y="1578077"/>
                <a:ext cx="607747" cy="228722"/>
              </a:xfrm>
              <a:prstGeom prst="round2SameRect">
                <a:avLst>
                  <a:gd name="adj1" fmla="val 14518"/>
                  <a:gd name="adj2" fmla="val 0"/>
                </a:avLst>
              </a:prstGeom>
              <a:solidFill>
                <a:srgbClr val="D8670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455" name="Straight Connector 454"/>
              <p:cNvCxnSpPr/>
              <p:nvPr/>
            </p:nvCxnSpPr>
            <p:spPr>
              <a:xfrm>
                <a:off x="1067107" y="1806799"/>
                <a:ext cx="583781" cy="0"/>
              </a:xfrm>
              <a:prstGeom prst="line">
                <a:avLst/>
              </a:prstGeom>
              <a:ln w="38100" cap="rnd">
                <a:solidFill>
                  <a:schemeClr val="accent2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27" name="Rectangle 426"/>
            <p:cNvSpPr/>
            <p:nvPr/>
          </p:nvSpPr>
          <p:spPr>
            <a:xfrm>
              <a:off x="1969685" y="2139982"/>
              <a:ext cx="238673" cy="77390"/>
            </a:xfrm>
            <a:prstGeom prst="rect">
              <a:avLst/>
            </a:prstGeom>
            <a:solidFill>
              <a:srgbClr val="F3C73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428" name="Group 427"/>
            <p:cNvGrpSpPr/>
            <p:nvPr/>
          </p:nvGrpSpPr>
          <p:grpSpPr>
            <a:xfrm>
              <a:off x="2095086" y="2158487"/>
              <a:ext cx="185526" cy="185526"/>
              <a:chOff x="5740701" y="2446160"/>
              <a:chExt cx="413603" cy="413603"/>
            </a:xfrm>
          </p:grpSpPr>
          <p:sp>
            <p:nvSpPr>
              <p:cNvPr id="452" name="Oval 451"/>
              <p:cNvSpPr/>
              <p:nvPr/>
            </p:nvSpPr>
            <p:spPr>
              <a:xfrm flipH="1">
                <a:off x="5740701" y="2446160"/>
                <a:ext cx="413603" cy="413603"/>
              </a:xfrm>
              <a:prstGeom prst="ellipse">
                <a:avLst/>
              </a:prstGeom>
              <a:solidFill>
                <a:srgbClr val="20212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3" name="Oval 452"/>
              <p:cNvSpPr/>
              <p:nvPr/>
            </p:nvSpPr>
            <p:spPr>
              <a:xfrm flipH="1">
                <a:off x="5846139" y="2551597"/>
                <a:ext cx="202728" cy="202728"/>
              </a:xfrm>
              <a:prstGeom prst="ellipse">
                <a:avLst/>
              </a:prstGeom>
              <a:solidFill>
                <a:srgbClr val="47474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429" name="Group 428"/>
            <p:cNvGrpSpPr/>
            <p:nvPr/>
          </p:nvGrpSpPr>
          <p:grpSpPr>
            <a:xfrm>
              <a:off x="1308275" y="2158487"/>
              <a:ext cx="185526" cy="185526"/>
              <a:chOff x="5740701" y="2446160"/>
              <a:chExt cx="413603" cy="413603"/>
            </a:xfrm>
          </p:grpSpPr>
          <p:sp>
            <p:nvSpPr>
              <p:cNvPr id="450" name="Oval 449"/>
              <p:cNvSpPr/>
              <p:nvPr/>
            </p:nvSpPr>
            <p:spPr>
              <a:xfrm flipH="1">
                <a:off x="5740701" y="2446160"/>
                <a:ext cx="413603" cy="413603"/>
              </a:xfrm>
              <a:prstGeom prst="ellipse">
                <a:avLst/>
              </a:prstGeom>
              <a:solidFill>
                <a:srgbClr val="202121"/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1" name="Oval 450"/>
              <p:cNvSpPr/>
              <p:nvPr/>
            </p:nvSpPr>
            <p:spPr>
              <a:xfrm flipH="1">
                <a:off x="5846139" y="2551597"/>
                <a:ext cx="202728" cy="202728"/>
              </a:xfrm>
              <a:prstGeom prst="ellipse">
                <a:avLst/>
              </a:prstGeom>
              <a:solidFill>
                <a:srgbClr val="47474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430" name="Group 429"/>
            <p:cNvGrpSpPr/>
            <p:nvPr/>
          </p:nvGrpSpPr>
          <p:grpSpPr>
            <a:xfrm>
              <a:off x="1894318" y="1992779"/>
              <a:ext cx="302984" cy="97883"/>
              <a:chOff x="2973087" y="2863340"/>
              <a:chExt cx="422591" cy="117424"/>
            </a:xfrm>
          </p:grpSpPr>
          <p:sp>
            <p:nvSpPr>
              <p:cNvPr id="448" name="Round Same Side Corner Rectangle 447"/>
              <p:cNvSpPr/>
              <p:nvPr/>
            </p:nvSpPr>
            <p:spPr>
              <a:xfrm>
                <a:off x="3091864" y="2863340"/>
                <a:ext cx="303814" cy="115322"/>
              </a:xfrm>
              <a:prstGeom prst="round2SameRect">
                <a:avLst>
                  <a:gd name="adj1" fmla="val 14518"/>
                  <a:gd name="adj2" fmla="val 0"/>
                </a:avLst>
              </a:prstGeom>
              <a:solidFill>
                <a:srgbClr val="D8670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9" name="Isosceles Triangle 448"/>
              <p:cNvSpPr/>
              <p:nvPr/>
            </p:nvSpPr>
            <p:spPr>
              <a:xfrm>
                <a:off x="2973087" y="2876688"/>
                <a:ext cx="273058" cy="104076"/>
              </a:xfrm>
              <a:prstGeom prst="triangle">
                <a:avLst/>
              </a:prstGeom>
              <a:solidFill>
                <a:srgbClr val="D8670A"/>
              </a:solidFill>
              <a:ln>
                <a:solidFill>
                  <a:srgbClr val="D8670A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cxnSp>
          <p:nvCxnSpPr>
            <p:cNvPr id="431" name="Straight Connector 430"/>
            <p:cNvCxnSpPr>
              <a:endCxn id="449" idx="5"/>
            </p:cNvCxnSpPr>
            <p:nvPr/>
          </p:nvCxnSpPr>
          <p:spPr>
            <a:xfrm>
              <a:off x="1683337" y="1688004"/>
              <a:ext cx="357812" cy="359280"/>
            </a:xfrm>
            <a:prstGeom prst="line">
              <a:avLst/>
            </a:prstGeom>
            <a:ln w="76200" cap="rnd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2" name="Straight Connector 431"/>
            <p:cNvCxnSpPr/>
            <p:nvPr/>
          </p:nvCxnSpPr>
          <p:spPr>
            <a:xfrm flipV="1">
              <a:off x="1691255" y="1630595"/>
              <a:ext cx="558442" cy="53682"/>
            </a:xfrm>
            <a:prstGeom prst="line">
              <a:avLst/>
            </a:prstGeom>
            <a:ln w="76200" cap="rnd">
              <a:solidFill>
                <a:srgbClr val="A6A6A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33" name="Group 432"/>
            <p:cNvGrpSpPr/>
            <p:nvPr/>
          </p:nvGrpSpPr>
          <p:grpSpPr>
            <a:xfrm>
              <a:off x="1645973" y="1646058"/>
              <a:ext cx="85776" cy="85776"/>
              <a:chOff x="5740701" y="2446160"/>
              <a:chExt cx="413603" cy="413603"/>
            </a:xfrm>
          </p:grpSpPr>
          <p:sp>
            <p:nvSpPr>
              <p:cNvPr id="446" name="Oval 445"/>
              <p:cNvSpPr/>
              <p:nvPr/>
            </p:nvSpPr>
            <p:spPr>
              <a:xfrm flipH="1">
                <a:off x="5740701" y="2446160"/>
                <a:ext cx="413603" cy="413603"/>
              </a:xfrm>
              <a:prstGeom prst="ellipse">
                <a:avLst/>
              </a:prstGeom>
              <a:solidFill>
                <a:schemeClr val="accent2">
                  <a:lumMod val="75000"/>
                </a:schemeClr>
              </a:solidFill>
              <a:ln w="571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7" name="Oval 446"/>
              <p:cNvSpPr/>
              <p:nvPr/>
            </p:nvSpPr>
            <p:spPr>
              <a:xfrm flipH="1">
                <a:off x="5846139" y="2551597"/>
                <a:ext cx="202728" cy="202728"/>
              </a:xfrm>
              <a:prstGeom prst="ellipse">
                <a:avLst/>
              </a:prstGeom>
              <a:solidFill>
                <a:schemeClr val="accent2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434" name="Group 433"/>
            <p:cNvGrpSpPr/>
            <p:nvPr/>
          </p:nvGrpSpPr>
          <p:grpSpPr>
            <a:xfrm>
              <a:off x="2248140" y="1522885"/>
              <a:ext cx="324517" cy="178867"/>
              <a:chOff x="2178370" y="1325767"/>
              <a:chExt cx="324517" cy="178867"/>
            </a:xfrm>
          </p:grpSpPr>
          <p:sp>
            <p:nvSpPr>
              <p:cNvPr id="435" name="Rounded Rectangle 434"/>
              <p:cNvSpPr/>
              <p:nvPr/>
            </p:nvSpPr>
            <p:spPr>
              <a:xfrm>
                <a:off x="2178370" y="1399425"/>
                <a:ext cx="45862" cy="60018"/>
              </a:xfrm>
              <a:prstGeom prst="roundRect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436" name="Group 435"/>
              <p:cNvGrpSpPr/>
              <p:nvPr/>
            </p:nvGrpSpPr>
            <p:grpSpPr>
              <a:xfrm>
                <a:off x="2231973" y="1325767"/>
                <a:ext cx="236282" cy="178867"/>
                <a:chOff x="1159542" y="996376"/>
                <a:chExt cx="403284" cy="214575"/>
              </a:xfrm>
            </p:grpSpPr>
            <p:cxnSp>
              <p:nvCxnSpPr>
                <p:cNvPr id="438" name="Straight Connector 437"/>
                <p:cNvCxnSpPr/>
                <p:nvPr/>
              </p:nvCxnSpPr>
              <p:spPr>
                <a:xfrm>
                  <a:off x="1164382" y="1210951"/>
                  <a:ext cx="396000" cy="0"/>
                </a:xfrm>
                <a:prstGeom prst="line">
                  <a:avLst/>
                </a:prstGeom>
                <a:ln w="38100" cap="rnd">
                  <a:solidFill>
                    <a:schemeClr val="accent6">
                      <a:lumMod val="25000"/>
                      <a:lumOff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439" name="Group 438"/>
                <p:cNvGrpSpPr/>
                <p:nvPr/>
              </p:nvGrpSpPr>
              <p:grpSpPr>
                <a:xfrm>
                  <a:off x="1159542" y="996376"/>
                  <a:ext cx="403284" cy="190689"/>
                  <a:chOff x="3347951" y="1167893"/>
                  <a:chExt cx="703318" cy="360317"/>
                </a:xfrm>
              </p:grpSpPr>
              <p:sp>
                <p:nvSpPr>
                  <p:cNvPr id="440" name="Action Button: Custom 439">
                    <a:hlinkClick r:id="" action="ppaction://noaction" highlightClick="1"/>
                  </p:cNvPr>
                  <p:cNvSpPr/>
                  <p:nvPr/>
                </p:nvSpPr>
                <p:spPr>
                  <a:xfrm>
                    <a:off x="3347951" y="1167893"/>
                    <a:ext cx="703318" cy="360317"/>
                  </a:xfrm>
                  <a:prstGeom prst="actionButtonBlank">
                    <a:avLst/>
                  </a:prstGeom>
                  <a:noFill/>
                  <a:ln w="1905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cxnSp>
                <p:nvCxnSpPr>
                  <p:cNvPr id="441" name="Straight Connector 440"/>
                  <p:cNvCxnSpPr/>
                  <p:nvPr/>
                </p:nvCxnSpPr>
                <p:spPr>
                  <a:xfrm>
                    <a:off x="3347951" y="1266462"/>
                    <a:ext cx="703318" cy="0"/>
                  </a:xfrm>
                  <a:prstGeom prst="line">
                    <a:avLst/>
                  </a:prstGeom>
                  <a:ln w="3175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2" name="Straight Connector 441"/>
                  <p:cNvCxnSpPr/>
                  <p:nvPr/>
                </p:nvCxnSpPr>
                <p:spPr>
                  <a:xfrm rot="16200000" flipH="1" flipV="1">
                    <a:off x="3339693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3" name="Straight Connector 442"/>
                  <p:cNvCxnSpPr/>
                  <p:nvPr/>
                </p:nvCxnSpPr>
                <p:spPr>
                  <a:xfrm rot="16200000" flipH="1" flipV="1">
                    <a:off x="3751764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4" name="Straight Connector 443"/>
                  <p:cNvCxnSpPr/>
                  <p:nvPr/>
                </p:nvCxnSpPr>
                <p:spPr>
                  <a:xfrm rot="16200000" flipH="1" flipV="1">
                    <a:off x="3406438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5" name="Straight Connector 444"/>
                  <p:cNvCxnSpPr/>
                  <p:nvPr/>
                </p:nvCxnSpPr>
                <p:spPr>
                  <a:xfrm rot="16200000" flipH="1" flipV="1">
                    <a:off x="3686765" y="1347893"/>
                    <a:ext cx="360000" cy="0"/>
                  </a:xfrm>
                  <a:prstGeom prst="line">
                    <a:avLst/>
                  </a:prstGeom>
                  <a:ln w="12700">
                    <a:solidFill>
                      <a:schemeClr val="bg2">
                        <a:lumMod val="95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sp>
            <p:nvSpPr>
              <p:cNvPr id="437" name="Round Same Side Corner Rectangle 436"/>
              <p:cNvSpPr/>
              <p:nvPr/>
            </p:nvSpPr>
            <p:spPr>
              <a:xfrm rot="5400000" flipH="1">
                <a:off x="2458776" y="1361064"/>
                <a:ext cx="58213" cy="30009"/>
              </a:xfrm>
              <a:prstGeom prst="round2SameRect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7621833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UUID" val="{93E631CD-4DD6-4048-BB24-6492F0B8AF99}"/>
  <p:tag name="ISPRING_RESOURCE_FOLDER" val="\\cern.ch\dfs\Users\r\rmarraff\Desktop\GRAPHICS\my graphics for the courses 5\"/>
  <p:tag name="ISPRING_PRESENTATION_PATH" val="\\cern.ch\dfs\Users\r\rmarraff\Desktop\GRAPHICS\my graphics for the courses 5.pptx"/>
  <p:tag name="ISPRING_PROJECT_FOLDER_UPDATED" val="1"/>
  <p:tag name="ISPRING_ULTRA_SCORM_COURSE_ID" val="0B99BB9A-CA1B-4B41-8CBB-B4C342AA7423"/>
  <p:tag name="ISPRING_ULTRA_SCORM_SLIDE_COUNT" val="1"/>
  <p:tag name="ISPRING_SCORM_RATE_SLIDES" val="0"/>
  <p:tag name="ISPRING_SCORM_PASSING_SCORE" val="100.0000000000"/>
  <p:tag name="ISPRING_SCORM_ENDPOINT" val="&lt;endpoint&gt;&lt;enable&gt;0&lt;/enable&gt;&lt;lrs&gt;http://&lt;/lrs&gt;&lt;auth&gt;0&lt;/auth&gt;&lt;login&gt;&lt;/login&gt;&lt;password&gt;&lt;/password&gt;&lt;key&gt;&lt;/key&gt;&lt;name&gt;&lt;/name&gt;&lt;email&gt;&lt;/email&gt;&lt;/endpoint&gt;&#10;"/>
  <p:tag name="ISPRINGONLINEFOLDERID" val="0"/>
  <p:tag name="ISPRINGONLINEFOLDERPATH" val="Content List"/>
  <p:tag name="ISPRINGCLOUDFOLDERID" val="0"/>
  <p:tag name="ISPRINGCLOUDFOLDERPATH" val="Repository"/>
  <p:tag name="ISPRING_PLAYERS_CUSTOMIZATION" val="UEsDBBQAAgAIAFKMf0id/9eaPwQAAOQOAAAdAAAAdW5pdmVyc2FsL2NvbW1vbl9tZXNzYWdlcy5sbmetV/9u2zYQ/r9A34EQUGADtrQd0KIoEge0xNhEZMmV6DjZMAiMxNhEKDHVD7fZX32aPdieZEfKbuymg6R0gG1YtO+7491335HHp59zhTairKQuTpzXR68cJIpUZ7JYnTgLdvbrOwdVNS8yrnQhTpxCO+h09PzZseLFquErAd+fP0PoOBdVBY/VyDw9PCOZnTjzceKGszkOrhI/nITJmE6ckavzO17cI1+v9E+/vX33+fWbtz8fv9za9YGJZ9j3D4GQRXrzqgdQwKLQTwCN+ElALpkzMp/D7MIF82lAnNH2yzDreUQunJH57LRbRBEJWBL71CMJjZMgZDYXPmHEc0ZXukFrvhGo1mgjxSdUrwXUsZalQJWSmf0h1bBQNKLLmRfOMA2SiMQsoi6jYeCMYl2W979YWN7Ua12CuwplsuLXSmTWJzDG/n5Xigpc8xoYheBVryX8U+dcFkedriO8pMEkYWHoxwkJvN2KMyJFhrySGzcDUSIckwgASl6J8gm2iWWZNUdYqWEIUzqZ+vBmJoSpXK0VvOuhccwJ1GAuii4r4AiJgF1xvAwjzyQNXCGO7nhVfdJldsCP/UJ1AdPADYGCLtsDZwZjBww1lqAbZSnSugtsRuIYT0gyDi+ByNB34RCL8Bza7XyIxRWJoUVI3GUT4As6wYbwpsV2/N/1V8oNndU94mkKdiZ9G6mbClZMSqELbKdVw7zE5MMCqkax/50ubgEhsbZeK7kREEKZdbMHNMUlnuHPhwX9PTnD1CdeAoTywmXCrNgZZxzkodA14kppswHwy7MNL1KBrkXKGyD8Pfwtk5n9mym2jeRjI/9CvN5Ky4utKgUeuXxxNDC0AyF7HGHeVBBeXYv8ru5yvRf+U6IwxP7PEPpsfaD/uG3WMYUOGEvd34KAPBtBAkVV/a1ocAaO5m3PgyjQ4maAzyDcAgQaPRXjAlJ1EMIFpHCA/ZKMY8pg2C7FdSXrzjlmK9sW6PtFTeHgoEQtHgp7LW409IQSfNOOM5A1W+nOgu5NywPtYZT5EHIAgKt2JAKkkjnEn/XAXMzILgOtZBzsZKkbldkWVfLWygbktsnF4zl8U+rcripe7cjbqtbpj0TRbi5qnc4HzJOY4MidJi4OXGKOcKZpVE8j4KKJyWdx4uOxMQdS5rxO16CVN7opsp5A7SnMI2cYwLYpjQUv0/U/X/7uifFNJO0q2q6+HwQCHWaEiHwF+yPQtaj+7AJheHxoZ3aC4jnB5yRCfay3p9edven0TjMKnPhfjoi8FfZc57B01O0XKLetHGYMu9MZsDK2JNRNmXbP332EGY4gR+0hyxnNeHkLssS0VoNQbPINC+th3h9uD02tZCGG2P6YsJsNMzpPsOfZqxR0oJLpbTvBMjgwpts7lYI7VV8wd4oDUL1v8EQm64GAdlDsNAa6vX1+6PXN47nx9amy99Hjl3vX038BUEsDBBQAAgAIAFKMf0iKZ3mFjQMAAKMOAAAnAAAAdW5pdmVyc2FsL2ZsYXNoX3B1Ymxpc2hpbmdfc2V0dGluZ3MueG1s1VdRb9s2EH73ryA49LFW0qZrZsgOgkRGjDi2Yalbi2EIaJG2iFCkRlJ23af+mv2w/ZIdxTixl6SjV2TIkAdHx7vvjh+/O1HxyedSoCXThivZxYftA4yYzBXlctHFH7L+62OMjCWSEqEk62KpMDrpteKqngluipRZC64GAYw0ncp2cWFt1Ymi1WrV5qbSblWJ2gK+aeeqjCrNDJOW6agSZA0/dl0xg3utFkKxN10pWguGOIUSJHfVEdEXxBQ48m4zkt8stKolPVNCaaQXsy7+4fjU/W18PNQ5L5l0mzM9MDqz7RBKuauHiJR/YahgfFFA4e+PMFpxaosufnvwxsGAe/QQpgH3myAO5kzBbqS9xS+ZJZRY4h99Qss+W7MxeBNdS1LyPIMV5Ajo4vPsOh0OzpPr0ThL0uuL7Groa9gjKEs+ZnsEZYNsmOzjHwp/8WmSTIeD0eV1Nh4Ps8HkPgoY3SEkjnYZi4FZVeuc3REWE2tJXsABQMycCMPiaNu0cZsrucOye0YzJUBFTRQou5wxOiIl29JVesNlHzwPMZrDRsS6i081JwIjbong+V2wqWfGctsoub/tiQALOoahqxTfp/fs5AXRhm2XtVkxTjx579eRssz81rBya3rK9RdVC4rWqkaC3zBkFQKq6hL+KxjaFiSaa1U2VugZi4zgUNySsxWjJyGJPkGKsoZIaNdKMOsz/F7zL2jG5koDLiNLaGywc+Px23sBV8SYe1CyqfGVl9lgdJ58fOU2SOiSyHxPcNAGKyv7HPgE9i4VpBBCAZtbEMBMTmrDmvOhnDZuIdsMzl2QZXPo7iAbUDhuDvV4TFjIQcVc1iwUMCcSKSnWiOTQbcZJaMlVbcDixeKhzb8q0IciLptSF9BskExTpkPQDg7fvD169+P745867ejPr3+8/mbQ7QSaCOKy+RF09uSIC4v626D7h6BvjLsHsX2lS6dQ+iDp4yP8dmI+HCRx5Abc4/PO6vpljrs0OZ2eXaBpkn4YZmknRAwjhYCwvAA1zd0bPyRmMOqPQ/wc2SidJKeXyTTEfzJNfg6qGXCD2iZJg+CCNjO+DPGa+nfGZOt9EVQCDPyFf7vAyBe85CDh/0UvP9VW3z8G/pNW/q6ri58Dz9TKjOi8gBN9NhW8+FH5nPS+JMb8092FfeeGHkePfgu5lZJLXgKP7ipw9wHVe3d0AHf+R5daLUDb/bDstf4CUEsDBBQAAgAIAFKMf0i5Awe2uQIAAFoKAAAhAAAAdW5pdmVyc2FsL2ZsYXNoX3NraW5fc2V0dGluZ3MueG1slVZtT9swEP6+X1F13wl7LZNCJSidhMQGGojvTnJNrDp2ZF/K+u9nOzax26TNckLCd8/je/VBqraULz/MZmkumJDPgEh5qYzG62a0uJ5nLaLgF7ngCBwvuJA1YfPlx5/2SxOLPMcSO5BTORuSQ+9mYb8pFOfj28LIGCEXdUP4/kGU4iIj+baUouXF2dCqfQOSUb7VyMsfi9V61AGjCu8R6iim9ZWRaZRGglJgQvq+NnKWxUgGzHu6tN9ETu/qdPYHtB1VFC3t5pORMVpDSoiLfHVjZBzP9e1xVxZGThMQ/qKGfvlsZBTKyB5kfPndVyOjDNG0zf/MSCNFaQoac0438Z3DBCn08zNRXRo5SzAJGUdnu+DKY3O9C0Du1/Ddp+a5SsGeTF0PFoJpesZgibKFNPGnzqYq8fbYon4fsNwQpjQgVPWgJx30E2mVvybW9bg/8EZ5EYCcoke8CtbWsOriDYCxvsevVrd2VYTxveuCACXsnDKIsFf2yN+6rEfIQNkjnxkt4JGz/RH80NJxfItviWvm6eprK3Cij75e/uStxtODebgqcO0UHlOLApZmHehlTZAK/kJrMM1LE2vqIkuOQks52dHSMn4ZXLa3Oak0OTC4gRserxQpMhiaOhuq3tVh2+w5Hkpnjaey+9vQ59idZ6hX+fWcIJK8qnW6aj5zPP1WdH3myTDDVQfkPd+IgGN9j5FqIrcgX4RgU91wgaCmXi+6FzYGT5OgBmkyXOXUXTJUft7WGci17hoFPz2xrsNVtKyY/sFXCm9QeKNry4i1o2Kl7+OEsnd4oHFDAETmlR/e7tBZ6pYhZbAD5smBxuY8llyq9JiOTdwNPsAGg9fiFJNm0m2MflZCXGwYILzqsIYZneX8MkaSKZtYtAD8Lu5zirazX2pm+MJ9Zs9ulqKLtf24gFpp/qf8B1BLAwQUAAIACABSjH9IMCzLSF8DAAC0DQAAJgAAAHVuaXZlcnNhbC9odG1sX3B1Ymxpc2hpbmdfc2V0dGluZ3MueG1s1Vdbbxo5FH7nV1he9bFM0ss2RQNRlEwUFAqIme62qqrIjA1j1WPP2h4ofeqv6Q/rL9njcUigudT0tlvxAHN8znfun4f48H0p0IJpw5Xs4v32HkZM5opyOe/il9npwwOMjCWSEqEk62KpMDrsteKqngpuipRZC6oGAYw0ncp2cWFt1Ymi5XLZ5qbS7lSJ2gK+aeeqjCrNDJOW6agSZAVfdlUxg3utFkKxF71QtBYMcQohSO6iI+LMlgJHXmtK8ndzrWpJj5VQGun5tIv/ODhyn7WORzrhJZMuN9MDoRPbDqGUu3CISPkHhgrG5wXE/ewJRktObdHFj/ceORhQj27CNOA+B+JgjhUkI+0lfsksocQS/+gdWvbemrXAi+hKkpLnGZwgl38Xn2QX6aB/klwMR1mSXpxlLwY+hh2MsuRVtoNR1s8GyS76ofBnr8fJZNAfnl9ko9Eg64+vraCiWwWJo+2KxVBZVeucXRUsJtaSvIAGgM2MCMPiaFO0VpspuVVl94ymSsAQNVYYzSBSseriI82JwIhbInh+dWqJnjN7ygXk4Gz32zNp8TWgzzcviDZs09H6xLhxyHtvhsoy87bJ81J0l+rfqhYUrVSNBH/HkFUIkq9L+FUwtDliaKZV2UgFMRYZwSlDC86WjB6GOHoNLsoaLGH/KsGs9/BPzT+gKZspDbiMLGBTQc6Nx2/vBFwRY65ByTrGB35w+sOT5NUDlyChCyLzHcGh26ys7M/AJ5C7VOBCCAXV3ICAyuSkNqzpD+W0UQtJM9h3QRZN010jG1BoN4d4PCYc5DCFXNYsFDAnEikpVojksD/GjdCCq9qAxA+LhzbfFKA3RVw2oc6BlcGZpkyHoO3tP3r85Omfzw6ed9rR54+fHt5rdMkpY0GcN08qx3eSVpjVF9T1FaN7COyG7anSpZtQesPp7aR8yYE3iSSOHO3czmBW17+KwNLkaHJ8hiZJ+nKQpZ2Q9g4VghLkBczHzN3KITb94ekoRM+VD6Xj5Og8mYTojyfJX0ExA27QIiRpEFxQMqPzEK2JvwXGGzdAUAhA4XN/XwCJC15yGMrfYjvvWpTvX+xfspz3v1741f1Ry8mIzgvo0U/r639PZz+0YP+nGvinqxffrTfdOLr1P0UL5Nv/tHqtfwFQSwMEFAACAAgAUox/SOhuVkqdAQAAJAYAAB8AAAB1bml2ZXJzYWwvaHRtbF9za2luX3NldHRpbmdzLmpzjZTLbsIwEEX3fEXkbitEn7TdoUKlSiwqlV3VhROGEOF4LMdJSRH/3ox5xYlT8Gzim+M7nknsTS+oBotY8BJs7LOdf7hzqwFpRudw7eqiQ09JZ0pDBtJwk6CcJSmIRAJrkMXB4ShvT4TPn0nrHZafIplDVvNjSG8WXGR1XHkstEfLPFrh0X482tqX+NepbF/VrqJat8PcGJT9CKWpWtWXqFNuGXb1Zke9wAaMBegz6IJH4JgO7egiT44PQ4o6F2GquCynGGM/5NEq1pjLeVf+ZalAVx98tQMGz8PXiWMnksy8G0ibiSdPFN0k/VQZ7PM+Tii8sOAhiJrvwI5/UMe4XVCDLpIsMQd6dENRpxWPodWlpxGFi8nKq9XNIUWbM7A2O+LulsIhBC9Bt6zG9xQOiCpXF3xApTGmjrTQds+PqEA+T2S8Tz2g8HK0WbLt6t6pULv9MXOOEDaO0NJ3+lKfKC889+a42EmcNRJPPUvFpXnRoynf4sJ7j5jmPULzr4BxY3i0TKvroboaqzZwvQI9QxTV5r/P7bNo1N3b/gFQSwMEFAACAAgAUox/SBra6juqAAAAHwEAABoAAAB1bml2ZXJzYWwvaTE4bl9wcmVzZXRzLnhtbJ2PMQ/CIBCFd34FuV2wW9MA3UzcHHQ2FVFJ6NFw1PrzhdQYZ4dL7l3e915O9a8x8KdL5CNqaMQWuEMbrx7vGk7H3aYFTnnA6xAiOg0YgfeGKd+0eEiOXCZeIpA0PHKeOimXZRGeplQSKIY5l2ASNo6yzBhRVlJOKwor2/m/6M8NDGOcq8vsQ96jKXtRq4VTshoqc3YoPN4iyGpQ8uuuys6US0URSv48ZtgbUEsDBBQAAgAIAFKMf0jW8MufbwAAAHcAAAAcAAAAdW5pdmVyc2FsL2xvY2FsX3NldHRpbmdzLnhtbA2Muw7CMAwA936F5b08NoamnegGC2VGVmNQJMeumlCVv8fb6XS6btizwMZrSaYBz4cTAutsMekn4HMa2wtCqaSRxJQDqiEMfdOJzSQPrtXDAovQj9eJs0PlO2Uvx6/Ia7vurpJCCzefvhNHPPbNH1BLAwQUAAIACAANdq5GiiTiqPoCAACwCAAAFAAAAHVuaXZlcnNhbC9wbGF5ZXIueG1srVVNb9swDD2nwP6DoXulpF3XNrBbdAWCHdahQNZtt0C1GVuLvybJddNfP8ry95xuBXZIYFN8jxT5SLvXz0nsPIFUIks9sqBz4kDqZ4FIQ488fF0dX5Drq3dHbh7zPUhHBB4pUmEAPCZOAMqXItcIvuc68kjPQJGZOLkUmRR6j9xnyN1FuiTvjmbokiqPRFrnS8bKsqRCISINVRYXhkRRP0tYLkFBqkEymwZxGuxS/x2NvyRLmd7noHrIXL89cE3ScjwrMSApT2kmQ3Yyny/Yj7vPaz+ChB+LVGme+kAcrOSsKuUj93d3WVDEoIxt5tok16C1SaKyzVy9FIuL1FHS94h12CSgFA9B0TgNCbNYNgF2tzFXUc2jBrSGV+1EzVv5bcz7pnGrOsc657x4jIWK8KgP6ayTQJcNo7pJdd1KQQ+NglaGiTgSfhVCQlC9fmslMl8QG7BVXJUnVaWPB/i04r7O5P4WYaiiuoO0bRq1TaMVqOWgbfR1R0Ga226B60JCU6qZ+yQCyL5wKbmRxZWWBbhsZKyxbAh2mb1y3aSuIW6kk/jsH3pj/Eat+ale60wF+B+N+YREbU1EGsDzSqCPhgRrqgGLbWxU5zE1MbucVPGY9HQ9MNkc66bgRRzNZQg4hgHXnHV2dggKkit08Qs5wvYODoIjEUYx/vQkw/j0IE3C5W6SoXdwEBxn/m4C2prbMrJxHUdiahXksol14vqF0lkiXip5DvaMXlY6fG3kmqObXLQH5/M/RnEQoxnMLZlYXeapt6+aw3szp1p1PpvcWgZqxXkAXeTWq5mFIh/5BLDlRaxv+zk1+7AHHeU8NR3TXN9R71m5Fi/glCIwX7rFqalJBEYzHvlwcdpjwH7idhmEr0yHIm6ztKkDpax6s/9VRZstX7fOdv1Qh12s4ZOA0mLsTH1EdYQyK9Jg1EOadx8RFeNOu5HAnRi2eKPFCYo0yz3yHh/qO1+eXXZXPsdPOOt9a+5tYJvLG1Z6nXCnIFbrur2IW+8GfPwNUEsDBBQAAgAIAFKMf0gELfffwQcAAO0dAAApAAAAdW5pdmVyc2FsL3NraW5fY3VzdG9taXphdGlvbl9zZXR0aW5ncy54bWytWetu47gV/t+nIFws0P6JL/IthceFLnQijCN7LSWZaVEIss3EQijRlWhPsvCPPk0fbJ9kDykplhTHkSYbYYLR4fm+c8hzIamM4ic/1HcxZ4H/m8d9FtqEcz98jMd/QWi0YpRF84jEhMfNo+TeD9fshxk+MCEDacy9cO1Fa12MxuMWmsgfNByoQ2MIb12t20GDLu7gITJwT4exS8W4VHQYMzptfdQsUSS8EVmRkJ9mHTULo28BZhiTiJvhmjyPlaJ2fqg4g6vIW/ugF4/7XfEcMqsHoyse1G33Bj186KiKovSR3jPaRuswGFwO1DbCrW6vpRy0YUfpKKjd67Uv+4f2oNNT4G1y2QeWLr7so+6g2+0Yhw7uABqpqmZ09MNAuWy3VbCGh5f6YTLRBq0WarfbStc49PrKRGsh0FaAQ1WGYgEVQ9GU/kHV1PZQQRN9ok26B2zgvt5Dww7ut1qHrqYprdZxcY+zyy/XUVp5OtlyfkB4MgQnR0VuNU8k12i1iyJQdkiwpR4naOnFxPIC8qUx2VHq7vEzyP2wkaanTOVMOfOqKE2EIA6BZlxgGTWlLFOQ/uQLIi9H/vpLY7njnIUXKxZycPIiZFHg0cb4r0nOpDOqgmR7EtXBPXgrcjQ3kD9VYaktyGN4zoFWLNh64cuUPbKLpbd6eozYLlxXcnPzsiUR9cMn0G5dDnR81hD1Y25yEhT8w0PxVIdtoU/FRLjXx+KphKTektDMYkv+1MAdTX68IiXo3o99LqFqWzznoFvvkRQDMFTFcx4TgpVi1Abi+RjEyTMHdUWUfeesOvVeSFQ0krTJsyi23W3r5tM2Yo9isYu4jwP9iqMMuk74KDxsiacSSExQGKwUpXTZ5PyNkmL6Wu4lowCsQHDzzSUVScq55uqzm7lqfXens6uZq5lXjbGeVCUSZfm3Tn/43O71/z5qpriKTPaNOp0WuZAk67WqcVnOYjZ1gRBPXQt/cxpj8bs2dHbrTE0LN8bpf2oTzBf4rjEWv6tAbxcLbDmuPTUN7Jq2a80cuS5T7GCjMf7Odmjj7QniDO198gPxDUHQnv2IoJj6azkgWrYf7kgFe8ZCvTetK9eZzaa2iy0jkzTGOFwjI/J+QDrUJ1qoNl4ARwSbYfRzcFfGXzIgldLaJNfm1fUU/jnCkWv/cUPhH/8Jb+bYgviRsALwBtu2eoVdbfYNIgcZN6sJmn2FRPtaE/Qd25AZ2K4As9Q780p1zJklkmuBbWdh6q+ZtfJCxEL6grzVCnAIdo+9z3YxSESykXWSY3FtQzb+9RbS2lSnJ1I44UR+KJP50d8T8CJaV4oUlJWODRGrX2/Nf7kT1Zxiw4XgGbN715FVL+x5UB4h48ijlIlpgGlvvffCFRzXyMrbQYq9gNraX0u1rQeTF878d+f/hjyeltYvaVVaBv72y8WnvTOdKbSVey8Kq5VYia3QGd5OOYAjJbgO+/mWfzSX3Hpc/FmO/Amzm6u2/e7UqsTo8/MqufATk7Ih7/ECNkZoB5rPaoHwDWQM9MDA82ktoGlNwJy8F8PpPULislKLwJqlHBZDn6C5g1gUHLmDGNWjuMeabTpi1clSHEgrgGX0kjw4nTvi2kAJ3NVe82dJHhj0CEq8PUQW5H6cJNTFz9mrmyhZJxb9Mt/aUyIL3HqUXz8QOEb9QJzMq9He3uBsNZN2XFiSe7aja9n7qP8kWzKEahckK7NNwpbYfYhYIKXUi7NiSzaFf37SkWSKi8TuPGezAq+N1YV+7eqqpWNxWhSlTqvjIM2FZ1PHdqeqJhgg3wOPrzawIT2IM3x1ruS0Z+CJCnzp8trEi1ab3//3/+o0JX8SKUql/6jLA1Us+hh+5fu3xTiJ/1OBx1G1IlS+VASmh+UMWv3sLLMhXUvVcVT9+gYSxpb5wXbRqtLhI09yoy6+QhuRR7nG+MaLnqANOYzRukRy+iJBeG0fjneIHad+SGrCP93XxeQdc+6qhiEvV1Ao1F89JdvjGnko/Y6CKNyyavDp16oFjapESdY+r88pt4qsJ0BdJu/Hqtyf3DleBccbK9yI2Y4XLsAhjxidi08Hb7+VgYL40rGkZMwjcWfK3vIa8Yb9SGM3fvBoDGp5UVl1Dj7MxakypSzKytoLAnesdU41FZT17hiFDqkns8mpF+VllK5r8sta3u9X2RvH4cCfDuU8PwrL+hZ55m/0c8Kyvi22jRncMN6AyiN5ZPa1Q/OivLxK5ECHhB4Is/XN3oo6woOp+OoV51xKBUXNgK3JOL8xOn5A0poWQ3m/m+84Pgpft/MbgVm+2Om1qjRwzOHm+SQecZ9T8n6Gy+lAHeaTQL6fKoNU51QdJB9py2uSSBF/2ZIvDbhyeKtNID6fN1DK8aUhVjX5Av4ebps1NdHTckjpzXloIJu67Om1TIaildczxZKKPw8aNd+s06h5LkKjlPb9AIa7YEkiDDngkyxHi7K89ib72nEnD2iZShrYd0bzBHwD3CHcOl5BOUkhseQBJyua5CU/Huwo9ynZE5oR5SS51Tm/AKMYyuN8dqt8Sh54rnpTQe0qSDveMRfz2sWBd2HylnMSl4zU23y4t4zl5E80rWwHOs77xJ6UNWuR7vk+zXgp7M0TpkD3vcUfNfN7LfSoN3/FKssACnzv/kX3D1BLAwQUAAIACABTjH9IXsqXvlsjAAC0RwAAFwAAAHVuaXZlcnNhbC91bml2ZXJzYWwucG5n7Xx7WJNXtjedXrRDK9PLQFUgrU51OhI43jVc0tbaiHRAVEQCSSwWKARFhQBJCLEXi05aUkUJXiC1gEggiRBCIORiS5G2QVIJSYQQIiLG5AViSF4CuZ43wXY68z3Pd77zPOd8f/EHhL3fvX9r7bXXWvu3eN6dM3viUS/+ccUf/fz8Xozd9d5eP79nM/38ni5Y+hzUs7XUDIc+nsrfi3rXj9MfbIAaz2S98/d3/Pxa6P7OD5+F2s8f25WS7+e3rNv781Rv3vWP/PxQsbHvvbO/GDulxdOni5I8x0MrAm4uOfQ9/JUdXxZ9YFq+L++tp858fKrtL7s/+fpPrLqv/7Tn69erdi39+JXE1FfChv+068KOF15fgl+5/VX0GxYPt0U3g0lG5mM3kk0GoFq0YaN6/lK0OicTFHBdl2rZeibV/eiyzvnwjloyyz+Mc94PegrSy6/jc34Wuxo/hbVhsX1uPdWdJdrg7fdLTo68qzSnzw5lMb8Kesbbcyh+Kp0exIsQPX5X5BviZ8lZ67hEon5WsOafzQZmKaLmeW/zpmj4J8maap+Ym2BL1bM+eR8G8nyDt/alB3o/732R0vcH7x8j/0FL8X6eXFnY2DO5VTp/u9ZE9ThQSOdYAB1bYu6pJdeTRPWh5Ogy60g/cGZtzTb7IxSSZJ0ukjoeTeVRHbJQ0qOrtWqpGxz5Qx5JcRnrzmcj9Qkl919BJcTMf+Qk+uBpHY/TZzv1NeTs20STbRzmmXu0Dje/u6SmgWi9gxpfRdeYPlkSug37yzWmv3fCNq4/PBP4q0JzAJ7FLLUb5koqECc2wCeLweurs5GOIfktZoBvHB0ahz9DXNmkB+sjKG/F6LVknWO04/q4sqGSR7UVUYOo8b4VhwWh+0YfShxa0y29aPClc9nv9DYli2259hSvrU7yDvZJBuWls7x99EvsN9PQ/WbjQ/iLPuO9QBtikwK0VhGz+P6ZjvOfkcg068anvY8aWqq0drdNCmPaaukxKxgn9pg2Xy7N9MnbFMhbUq933Xw64If64Fc9S1/z9gYRjtCGGmpIxoPgZzDnvTkLtxRs6sVxBwwAKdbYbIkYpjp7qW36kotUK3C1LBThXje9ttECedDWXkslwhNiKu4168HjUpdLmKXtHyMUlTHYGoTB2W2p5NUAYxPq8b/TgTaLaoptUaljo68JP8BsqY5hl18fpS6oFaZur6JM4XHkZla9wW6P1M33m7OVCNeLecXdcQ1OJ+kn1tFaTn6xm2LT2v4xYdpJnu7UD+dzTmHRt6ofbmTO98UJKpssQGFCU7/n5pKYxwPJqCONc/NyqnuuTU6Zzs8ajacgZ3vbB48gPU5LBMaon7JVsIBBWwbmYbNeGF5UPC+sblvKWQazkCSEan5VNFtIF/bFIv0JkaBYYxr/m/G00ZXljXG//hPjtCHK8+Th9NkdMPsv6/YTzh+BHwI25BFlqdgYbgxXMS31uMdlae1M12TW1HY1+fS1jJHsnO8Oyr5rrfwMPF59QM998wFPHuOYMXTxX8fobPzmNHUq7bZwRNiPPjQtmD9LL6mLbt+r3i4aIV3R2VUCrGQkB3PtqHS6qPoAo5GudDsLgfZKoVw5djiONtR2Ht5UwCREEi6CV4xbVESH3Cz5XMJCtJI8nT4/UozMpbdHuefGp6xtVdGNqFDigzkn+mbogQYlkf+Xrt3A1Asx5jMJP7w5snNwww0W3WHIfv7i4AwBvhF/tjOGuxobEEEe1aTRs5E5bZXnCWKXsAkkpNAGCJ0VNbjWcj8OcMDxckdwjJskUY7tbW+eVSxjO1JowxmuMOpMBTO3AbdT2+tGP9HlUXphiAENsykU6e39GnbtIZxNqA5hMiu5BHR1MkqOrc+qIT6cm/eGRXlcB20bfn2q7Cd7SVHH52kMzJRMUdBZ0Y+b1TTJVJ+2xkeKRnKQR6KZdvckTv19+9HDRcXvGe3LWfpkOZki6ecC+8Gq+NSfK5VjlErCxbYqjP+jnBPrU2tKZn5i4NZ5N/TYpZWYPtUfCkPM6DzkDaYErY7cz9DKcThTvabrgwjJ3H3zOThcF25s7sn9G/yAzURF768kXDbYywbIfTXWwqcI5Az4viZCJ+jc68jH5jFvlJ9j13+c5K+FNmQuAKbOpg0NCvvQN68ZjwdLeqeSlC+pyrjLvaJ3HS1Z3zW6ur28BIPquNYzSTLdzXDVfgg4gbS+A/To2YNpEsxgCm3IErw+Ne42JYVYnCoT3raEZcbB1+DfSZXdAQOfJyDxH15kyabyam/U6FJQfRwZm3ojF7mqUIurlrAU6plCeH5Rk8sNrZ5fxWZq+fs5muiSPM1bUJ7U4MyXfLvy4FYQL0ncm0sRjw6/Ds9MyBHTc+H4gCaFUVQGK52r3xeuQ3osyN4JzU5vdMhfJsBfs61+W5FYpxffRn+gGh9iVGW4lnN7JnKkfVcranRXXTAXIlerIzn5URh5XrS+W4ObaghBqzHyfNxzMMnt78+vrSm+/2fuSl/GLEAF8pIokvD8sz2TiJ/byzu0QRfAeZJnqGDT1M6mneloEWYwliazhCeqE2uBHwcIZAMJkozI4SOiXiZAgm1YzBRje8GARcOmWpskDYTODNeOdOB4Xa909A9Xhxl3II/dK9jH7slNsaXICdLJ8ygYpU3syz+vdx6mDZHwn/J3iX9Mb2etTgc2EFzCoymCzcfbJo3fLYF9KRPQtmUf76z8em0SQ6f7/pAHsAGPFN1UkVFEG3IV4t9CM3QelgdxqYBQ7NKSStcm0bNdk8Exo62hKDgmgeQEYmZ3zmSzgYaeXLhAYSv4+emAqMf/UPtyebCwvWcSXXWA/3qTHIC5h5uoYYbHVhepIQnVz8mYRA+osivqd97fqZzh1njGXr4ReJZgjzXO8L9ultuorzcNftsSz0VWuKyEy4T3JktJreFdyTYe7AJaz3CRylSWyJ9IzW+KKTdJ5aA4xmBWbyBob5GoGpDQysHBAMC1/YKQi3A9dmytL11m+51GRx495tq7ic21n3s95N5fAnlZm8yFz4nsUfMPKsybfUSgJ332yzWj/SeTmaTL5dYV3tP7ZPp68vtQl6zYodGF4nZ4h+0Jy5SfFWy8twHa8TNzCN8hTxvKfzD1QseX0DZskpT7mEH6bLAyP4G2ddvtBev8ydv7KjRw9uFW6fZw3b1N3ow6jvdyipPJW70PIJqiP25+roFoIutW4uK8E0TClL4aHsmdbX4uizjz01qcGe0VeE95O/3AwAX7WAC12DrJk4dSJtbhzuQ/7cNqrbqwacA/QnTM6j2v+5d5cRC0lNjDLrnHmXAlxNsuCOSdez+O55vQD0F9nF3o7f4lpW/3Cvjt36bU1g957fV21vp12W2bIr3dj8Iy3/yqMnOJ92/t3fTZniBcFAk6wcprKLNDtaZSW9dN+D7uFOkrNd7VNjDpHfbNytQ+t5rqUt+hl1pra4OwxWP1+/6ivWbkY7hmEpt54NKCTpDjIr6NH5gyNatJl35TM/x8T5jXoEpIN+GeBZqVDClkeHeBYaVV9zTX+Wes97KaY4R/m8D9thTK2cHR4OA+FBVMpoKtCVS7ApWAdFnjGNsifdTsZFMXEMjznUyFa5sc3DcrC1K9nINqhX55Hp1FhZ5x349w36+Pq6l5gqz9M20IfdI9jnSPm09cD0TxX2fRCR/pqq8HHgQPGmsLVrLUB8Uco95uYXpKHMxlYD4WdVtFhJLg3biGmiu/R7mpSv+YW4ni/1X4Cqq/1AXgkNgX4gT1IAmRbRZGHJWTbj9ZphbTUsW2dTavzoQymc0maT6VCK/6eYycrkqkAqLWCIZRJHQK3QhuZSL/1RiR2C6cdlzMqjkjWKvFUx7tgCHczBcdZ1vLlPI5Yvklvo+3dgi7Hp4eQi9V9lZAi+hgTwygz6sm8MeFrFrX7mpBeBdLw87YB7+WM4amDaPfVaoJdqEYsbedJRs8wnY0cWkF3ANInX5+eYx8IizT6yqcac58r3TWVhWd9ovq+7Z+jc7CD5eOur8pL4wuWfc5msWpTcPPo3FcQH1E7WremZskaCkfhriUXok4t0eYzFvQq2tkM20oR8x/G54InFZ6U4HVuFdWS/lkv0zhcqL/A0p9GCq16VO7KD5OOdPO6YJ9lSooGpioJ1+1z7OZgGL050OugK9d1N11v+pVHpGJN3TCnu9C523co2z9WDxx8yhyVXtgAgENZ6hSV+/nn0ak7VJOJKBjlCD+eVGy/z1eZdKANk28RQX8NYlL54u0nob3fvbx+3vGaYiFBL7D3xXdXPke/kzBXPvT/PdYO/fBCxSr+P2pKIUK0kqarFdmHIC4zLBQ2z2RFH3L5a4nt/CLMUigCf2DCn+9fx2h0+Xs/r2Kz6NpChL5E/S3lYQfAMSq9lFkIZz2s6SNLVOB6sRSsIXTFch1nCtMQkk5GdPonzmayLRhjkYTlAQeVByZVjfJ1Bn9CPseYaMxqxUbh3+KfElRyXsSNkW9QTy+M0U2RHmroPjzScme4aBvkjDU6mT/AbSKU3sMaHU4ZAfw2ULOPoG4cg84j16aDG5TDRQmCYjFaO2ouwrYsowhGNDucV1RyR/uRcrAFUO4zybqJpp/9ekkzxyjLjI5RCuOyLKtvmN7sjZvkpGxJyZj44Z+tSCUSDB/fRKBvKoLBVd/N/RU64IfeJNQ0H814Wjueoc3Cbq8dZNhXayg5d+zD0R7aCioarGV0689fbTh3x/v3nthIaF5U8mdJ/2QhE3oS/+D2fK/Cf5VeCZU3M7XSucvS7fbFUiXohZpr0UioApw9JmRcSM/jWsgHVHjnc3/XEiMpW8jikt1AXSItpfeq2Spi8WqhHULKgpbeiaXIOe+6/jxqaOMf0m7KSjZ9007/mVkLvqen0CR/duK/NPu/teNIoj4gFwho2D0KtUhoJJP9YaSJycsyyKolUViAGO2VgxSxFNH8iLdzjpH14+WFCNsD1rQhfPYqB4bPaRmWVGFYveCJaYhDgdz3O0tj/B4Tw6zc0cSfF8R/irxzpv4xgHD2saMSSGzYppbIyMy5a24LNytaVvRRc2py8fQT+ynfZQ+i/OAOLrE/FVeMDXK9L25TTMadJnwkYHp/IkZHLFZfec6viUFp54wbkgSmoQfVOP0yqlmRUBQPWAVyhEUKZOAheobdm9rPM4oJHQB7UXyKEvfnVcSoo6XXOzWaCMEutCRtt9Ufj+IB+xSd58az2ZR3khRtfKgQwEN3xQHj8Q3ztfCXI/mYozspUYLgj0tZclMtsSc5cLAW/yoUV34hxgJNNiD/wTNAkuMp+8JpUK3kA2KGNDHtOQkWw7MEFYSLhJImIbQVK0ewY5JiMN1PN/wxG+1IUT6EGWsuDInBCNs3pmVBMMfR7N3ZsC3QDXP0dXw/AAlxJSm0fdV+uz1qXQK1aRG3+Do9/krui0/20lD0iUOvcPFVgDm/eBxjOdx6b011b+6h+2H9C3VWBWR/2PzqYcISshZtEyFoOAOcYBgliDiem2S+uwN/POXAnmO7AxqTKOrpR6YZJoE4ngudx+AOKaI/9WpUjurtFCJdgwjGyJUVwy+CxFj9rNHKNWBPH6HVldWSI0BNmQNcXnU0oH02Tr9kqLvf/Or5LBM/HIhVRw51a4mltFk6CuqDYUUTB5+j0xlF6Fp8gxx0k10u0rz2uCddpCI7uMIdh9EKVUvF0W7wRg+wH7FeLzZ1qRVZqjOdoLzwlItjkQfIkUBZiVRKQn+4nLBb15ztic3RCyUit+Gv5uAWGVtW71TTSS4KPMpkNTTHOMJfCKUoF1AfaicVfkNNH9q2rS1KxzXwIUKOAJGclQwffhCZWt9JYtA5n+ulcL4pyGzOl1W0gvA9il6wPTnv7lLeVjmJ2TNfzPEtrZXRTt7205qGrHAb7sP0bDPYM5Daff9BHH/Gu8b5VHj11M6JoybsVzwV8lQvkyljK/UbSOpu0b/HIS4KWZjNeAKZNOTnAX58bnz/1sJ8WjBeke1qUT/iAfx3ztlMdarh3EuYzIOoX8QSnWaawWiCTgqr7h7ZXn0zI+rI6rz9axeytneFpwkpsYqAuYxbd7/7syNjx1GGAoMwrh/xp5NW6Qzp7dXfuGt6VbNuB0mJDZMRdhNwdKGI1Oiy2lhiTaZ+lurNwea9WXiWT6XYuBZ+Lqj2ofouekGnLVld/IT7YVQMlV9+ngMqhcNTR6geedHIR+mMhrpZMe3LYHnCJqJx7sGhaOxerbCpuFkmIX99hK+LmF79lCKjVe+FOt/1zXDrxrNK9JiMYWe0kk6RerEUpDq1q7wfbCABJ2pCyGf2p381hNhkbOhPP6mKPnZK4QfcjGc0YF7N9CZqj+09nN3PirdNAVRuvOEUQBrEzIYTeA8QhxuOZNQcn8OwX8NImEKoNAoStKiMA3TtRxmKBmOAEQQCbXwl2IYXDpISGKk2pJtfCjKRthy9eFmoLm3I7lBCQIzDsqVAjsxL1m4+3fOD1+KfykFBjl3I/6TlLge4Sg6V3WiCFejerkN0h1AAEsHWIFdBCr//EgCV8N6NidJzXakKtVJmGscASK7MS2u33Uk0EjCLxeF42Dq8QS6mOVAiKSu1iZXodwy/y/y5tIL4U/Leef/rjx7nX+z+dRhOA6w7MAvT4EFxDWoCbN0qNDVJqRMyfrF6O9V9/NDErsCbzom1K4GzUFbcoNaX7ZMkzcexWTaCuubnrisFjo48YmdbpKHyJI1UB/hXaCn+5QBC38D/1YnSw7MGq2uIy/lXBTC1ncJJJzVH+LfEA0zqqFiuLE3xUbsCGZzAfIevYntiCyZXMvXTRNjkKbfbRbkGRwpCxfXj14WDojaDmHiFIQH2UlxSv5IdEnc5y4R2P4HkJgU95OQ3q0Alqr5BdHZ67umszANHGllNZmQ6mjlhwtq8tDlqsOYuPukcseqYuqX4NwyRkeSNr4aS8+T0ivi/12kau+NwM/LWOjXOfKApjfT4QH47JSclo7AFiX6lopYlnd2D22AIHadVrusQjEoaS2jf+gRBjYQHED7rCZVOTVJ53NwDcrDaMgngPWqXsJlcNuso+nNmbGp4AO6y4g8SoIKcgcSoUZzgbP3SZQXPYB5zhWQ/38zn0XwRfBF8EXwRfBF8EXwRfBF8EXwRfBF8EXwRfBF8EXwRfBF8EXwRfBF8EXwRfBF8EXwRfBF8EXwRfBF8P8FcKE/PJM61w2TtJHO1iUf2Ljqn93SmQvcYJe1AUnJfnZ1LJKbueP26Seiw9uq4N7XjO9Y5EjPwN/eP1denvXu7S82bfQ+La73j8hcuKi24tfrYZm+N5j9jj15G9TvaJXvlUq/my/y/t/vmP0fIHfxpc5xGMzXOJb/PwtdH8iTR9tG7jTEgI21NpE+GhUQM3fvDoDz2LviozmkEnAbYL6m942umBWnDKdo1xnNDDrVOR40zFZmAAjAbmg3/Rmc4+YLisd6JgVS11St94qc+btRttGsGo+X+/ZuTYkLwEnxAemif0Dz8uPkxGRGp3r2C30i9Zqe6A4iQHPLkM6xOT9TIdihsHSy6JTJw70DxLJSWxHV9giPcwyvi/eUUefKaoukDm3vqMdtk94v4cj3JUSDMza3gukuiMzz5DfKpvRTRnkuZpqsc2Aj86pLR5HqitL310yP18mmdJ+1Mrdme5BfvOI5K5xMNId6lVNfXfbHK3Ou6aPgo1r6Lb24SVYHjD4HZkVS7ulPBfFsRlVXaBEpJjnRn4ObO4XbZtsASBzT5J5s/iBbgX/+YKmBUWqYGx+b6AgFxdxTuRQ5FRCUAhMTuXCkmrlz/gJu/sIrDCNBbD+oZsvYFqP+vvfaWkweRYLbGotc/Yrt+MCEcbvS0szsJiAJ7jGQaxTS27iaGPkx6zbv3i4jnOzrDkAGU1Fdfx/I19UDI2vArCjifwxC6hne0a4bsHQ2ow8pP50U0ZrRJ+vrU0LeSPFvAQlaFSHsVnG9XWKK60ecaKs8D85LRGH8z7nIJnsJfD1g4d/FMJqYZYRnCPApW20q1RxEXR9exIDsFU6GgcEq/VoMp0Zd+syRaG5bsIR1eduAOwrVQw72vs1eZtfQDEU8zZpoG0bYf2QfVWXoxH3RM/kmWzpcOrozBy6dnRiODV5PzjfKHzyWcwKrQPOxDyURYXiiMLCWfy+N8Ragv1pZU+bfb7e3ITVPhBJdV7APWgYto0H8fRzLo1/qp1drbf3j3mueaLHtY7t4cstuOZXBydcMmjT7TFvx68k78bGV/RplYnmZ6UXS9cp04PoHHJydl0ob6u6ZkFRp2bIIYItiIgH9Rfha15dpYEw/uRO9xYT6U8Jubi/w9TQZQgsZoJgGCJwdwjxI0sNBHF5627SO/FdKQKEBIUgU179Dcgdl/CoqJPxWIf/LJgs8I++AnddVQRsqcEysCeQRXj0WwqaoPFEdzVaSaJlBUmRAqN/Q2sIx+rqYmbP0H2RM1IKAkYfUyb/F6j7zWg4006lRpQHh36fP/kN1LqxaMIhLQBo28Jc21b6qINNOiI1L71CWS6S9udWSUc43gzhTAs0idJJg6tZRDz8+VcC/MhvKa1hYmTAtmosexKr3ttepx68GlNx7GuW9UkuX2JVcLGn5xd8tdm9yys+VBTpInb5ip7l33JQuSLHHTA4QjvIiSsb8zY5j2KLc9eS7RHnXP6wlHGMUbQgt5NjqovfHtaD7VHdosrH0r4BEnR69h4O8bOcdlKlBtR2f0lmpxyemwtR3rjkIxsLZU1nwHTYgOBxVlAWp+DDGqJ9plin1BDL/NSySuja6vGkXt3fCe2vzjkACshnYKY86K8ZysXiIV+cYrQeuTNT17q1XxAlNkLE+ZLhCJwcoT3sviujcs4K8B7qATk2dqQcy8ZYm5if2lF06muVGlfhbdC77lDp2mWfF/F5/KcL0S4qg94odq0599jz/NEav3FBQnYxq5ChsVCcefkQ9MYvs4r/HVgDj6IdrQH1NfARDTBfe5n8UbTgBBtuY4hMhqLwG9eHGp2YneXKJdTcS4Y4KWe/4KaF0Zk6EcLV5Htf7lK2bbgiNu9CPNFjP+Ux9Fzo8qKK2eEY012fqNIy492N79GSU8e0rO0DBLvU8SJ4vxbrinaM2ie3P0tXTjCGlqR/YMqD7oVnDshjHx4hZsToatPYUY8tg/khCKr2lBkXByGsl8Uan3a3UO2wtg1MqAxjpLq3ewZjHhiUTpSm0lHvD9erDKTQ567kPhR80CrbddTj1SBijEvLKMgYy9sUH6C85sxaVGjjs05TH0rezeo8Nr7KHGSRQwu+4RMq7Y428S6weRMerTHVrk6QwJiES7CqslpZyo53iEy62km8Vnba67kLrzuBHoPCoG8x2U8CyJgsetWdKilKfa0fr6ArEkbXHQxmU33Ry6ThJ8NWKjMoKRPAVSBtHRkC1amxilh7r3eJ4vjvhoVvc6DmELdx+eXoldHDJHDMMaTDVIzydA/ePg39kU6jSCz3VgsrrQN4Vzqkcvq7/KuGevHRTDkbA0m22yWqS7TWQH/e3svSC+Mjs9V39CSqCkag23cGvp3ScxOp0CkkRIxG50kA+sWJBq3HEH9ufM2XTekFqx4HNB/F3r3l4jGlyUfG8NpttUfT+xRfFj7mMQc9Ukx4d7qh8bsFMIu+NMbeb8JJybO+xkB40s6End35EH1NUYkcfONAAD1In1jleLoR/EkBdEs21Rg95jZUXrZeFZcrsMRwZrDRARoBnAlmrKQnxh9f7p3VZSWlK6sGBeZk72dGkcHOxPs8/gQac1vWxNnGcOtaI/JaBeRK7aVi7FviWZde2B36eAU8Dbl5BUHHBqvSWYGymNj4H9z6nNldtqsQfJ2KoGzdi9GFJ0WpSLug0vt1cEcgrCwlPVm8QDtNvajHq9PY600/ZYZkJZpPHbULRo2Z+NAf8wIlvsgwQTiZDuTLJLk3uQlDFZ2x/w3B8wRnWwO9PgFUU6LoKqi2s5efjExaCk2go4tIQjWBAMrtnDM06wL/RLCUKPfEd8dxnx48iVxTCC4DDGAECmHomoUKyFprN2w92qC0cPXEgvZBaM/H4ENcFf8HodIl60mc9kZMiPWYnKSYWjgHKQO97wSSNZrTQ2l8k4RGBVB3JulJqXtnLaPnmFA/aS+Ox0zUfuXrrdusZPs0m2lTzhgU3zw8FYXJ7QN9YYtvakKQn/kV+/N2ScRMuKHEK1ceZGG8NLAPevsavi3K6OhH4zo7y19m6N9Wa15qffZwBWQjygzAlKRTIu61SK+2jzVwb8KZDs+aAwwGEA45IcRWb+ZU1evtXPZOfQGb0xNindO6p8Qm865uaBxQTWWfOMLYSqgtSb3piub2b9yfYm54tU+EE1+kG50IkXvlnNPSnqKjbWJTtqTAA6JYxFnZ89DA9OtAbDsa2+ntj6e3NujN4c0d8Uz8vbYQuijaZ7q2N1VV4J7PAqNnV2CZaWKYaWYdhaIMGypZs9G506ZYB2wPv9Xvj6btbJeavji+/PAixOUP7SU8Flo4/dMBBzT1HYrMHPFNo32FxDqSuTnYQAQBc8MHtdBf5gOd4I1dNvTEwofBt+mYTUU6+bzqkT6puf/UD2hC45RklFANg5Ida1VWCuLX8PLvfITiQcE4C82244/BokV8Zbci1PZxfzDYlUCJ2U7DqFLnjsR8XONinkr9nL73Sk15oGdyXECLd+Z2kOJqOc/BxkXaZ1Cmrpc4zqGOhFu+VxDn4um0pL3ZYSZ2nraQwh4cfmb09ldvCL2mmN4jfIfosGZuzh+v4u55ZQFpYAJeyvYsRvuABTcTpTn24i551Ab20ph3a7m5gA+jQlZLgKwAr6MinlJ5zkfjX0xq49RMZ9aZerwuAHcukMLDyOYIdMczvx8nH9mCuSdaC82PfpQGFOYIb8ak6XVN4I8Oecp15xuraRuuZvOZO5JIShigGtDHA5o0xulJfpveMwdxjd2DO72A/9MCKpG1f1sVxGTToUNzbfQwOMTXpQXBFqorc3WwEK49mLSj/9xfVK1QG0d+qsb7dCf9WsrWsXlbveM57y0rinIjo1XUf7bKKodQ8Uoib+z7ovu1+1PTd9Nn4XfIs22Xp/OVe1E9TcerhNlj4jLHNtYHQMcN1G7mS+ydGVg6sOhcuxoavEocy7FICID4Rz6oUANyIK2t8SRCxcCyrxzaQLzyx33KmfbDh/u8IRABUbnkJRCDvsmO6iwtPi0M/uNAtc81EeE6IgqFFnv51kZiQi2hP92Eq/jOWhCNFHxuV5pz9HUnpH6+rz70QzvSJ2R6AdB5zUibbdz9hTvc+C8Da4S8E0oagaGvah35voF4t2wkxH8Iur5k6f6NgW6G4yZe4pvJwBlemabOBfAN6ypa4QW6v6budB/uODqQuHyRvD10wxujP90YrA88WGMATL201wxqF9AJdJB1y8ZPZYGitwdaq+Wu0x6uAdW6c3qunJkLLLJJYqs0wj10jdWkYjGLID+ZBOlVs/iovVxYzHZL9UiwDGxGUaOo8h62o6LdIwhdqj7E1pfKulXV6CaTPkTVUneRx+uyacqtwmX47adL7VSLYd0PCsfIZQOoGUNTZLGogo3RE6zYw3YY/x+0S6uardWcgQ3ZMS4cTBRgbZDr9cW+NhzHm7W/Q3TlKIyUoraIiwsUCreZb95cKi6QZKlxNSs/Tx0aPzJpco6YQMcjO+8r/bl14qjpW8KwzTWz7meBEsY5aVpmA+z6wEI7j9SuRU1FdfE3Jg8eE4Ge85Zp4bkfh2bwRb7E3brtEuffJkvurCok6x2hRyUVhLmat1leGckMJ3/QdSeuvKRIUpjIU4BXO+OvXIQ3ior8Gts1MIdIePmpBt6kct1W4MQ69LG4I6R5HxrjXjRJq6n0VrkzctjWS3jWRd3r0LcYQvEYN1azcQO893Ds7AqILCnQU22YCuprB8X3byLHA/1sdPVPB/MFXvftVJUcOqUVz92nmD3zth8r42c3e70y5f9HX7muqnsSXu6nllxaq61I+jV0exFN6E/otf19dfYzA/wwjFlWxS+0KZqj48ff+5t2+uWlpU2l4m91SXu6GvVtBj8m9FEH39sfujH+P8+6hT/8TUEsDBBQAAgAIAFOMf0hXve3RTgAAAGwAAAAbAAAAdW5pdmVyc2FsL3VuaXZlcnNhbC5wbmcueG1ss7GvyM1RKEstKs7Mz7NVMtQzULK34+WyKShKLctMLVeosFUysrDUM4AAJYVKoBojBLc8M6UkAyhkYGGAEMxIzUzPKLFVsjBECOoDDQUAUEsBAgAAFAACAAgAUox/SJ3/15o/BAAA5A4AAB0AAAAAAAAAAQAAAAAAAAAAAHVuaXZlcnNhbC9jb21tb25fbWVzc2FnZXMubG5nUEsBAgAAFAACAAgAUox/SIpneYWNAwAAow4AACcAAAAAAAAAAQAAAAAAegQAAHVuaXZlcnNhbC9mbGFzaF9wdWJsaXNoaW5nX3NldHRpbmdzLnhtbFBLAQIAABQAAgAIAFKMf0i5Awe2uQIAAFoKAAAhAAAAAAAAAAEAAAAAAEwIAAB1bml2ZXJzYWwvZmxhc2hfc2tpbl9zZXR0aW5ncy54bWxQSwECAAAUAAIACABSjH9IMCzLSF8DAAC0DQAAJgAAAAAAAAABAAAAAABECwAAdW5pdmVyc2FsL2h0bWxfcHVibGlzaGluZ19zZXR0aW5ncy54bWxQSwECAAAUAAIACABSjH9I6G5WSp0BAAAkBgAAHwAAAAAAAAABAAAAAADnDgAAdW5pdmVyc2FsL2h0bWxfc2tpbl9zZXR0aW5ncy5qc1BLAQIAABQAAgAIAFKMf0ga2uo7qgAAAB8BAAAaAAAAAAAAAAEAAAAAAMEQAAB1bml2ZXJzYWwvaTE4bl9wcmVzZXRzLnhtbFBLAQIAABQAAgAIAFKMf0jW8MufbwAAAHcAAAAcAAAAAAAAAAEAAAAAAKMRAAB1bml2ZXJzYWwvbG9jYWxfc2V0dGluZ3MueG1sUEsBAgAAFAACAAgADXauRook4qj6AgAAsAgAABQAAAAAAAAAAQAAAAAATBIAAHVuaXZlcnNhbC9wbGF5ZXIueG1sUEsBAgAAFAACAAgAUox/SAQt99/BBwAA7R0AACkAAAAAAAAAAQAAAAAAeBUAAHVuaXZlcnNhbC9za2luX2N1c3RvbWl6YXRpb25fc2V0dGluZ3MueG1sUEsBAgAAFAACAAgAU4x/SF7Kl75bIwAAtEcAABcAAAAAAAAAAAAAAAAAgB0AAHVuaXZlcnNhbC91bml2ZXJzYWwucG5nUEsBAgAAFAACAAgAU4x/SFe97dFOAAAAbAAAABsAAAAAAAAAAQAAAAAAEEEAAHVuaXZlcnNhbC91bml2ZXJzYWwucG5nLnhtbFBLBQYAAAAACwALAEkDAACXQQAAAAA="/>
  <p:tag name="ISPRING_OUTPUT_FOLDER" val="\\cern.ch\dfs\Users\r\rmarraff\Desktop"/>
  <p:tag name="ISPRING_PRESENTATION_TITLE" val="prova Java script"/>
  <p:tag name="ISPRING_RESOURCE_PATHS_HASH_PRESENTER" val="29df1374ca102f9ccb99cc2e1aa7fcd2f11e"/>
</p:tagLst>
</file>

<file path=ppt/theme/theme1.xml><?xml version="1.0" encoding="utf-8"?>
<a:theme xmlns:a="http://schemas.openxmlformats.org/drawingml/2006/main" name="E-learning template">
  <a:themeElements>
    <a:clrScheme name="Template e-learning">
      <a:dk1>
        <a:srgbClr val="4F5D75"/>
      </a:dk1>
      <a:lt1>
        <a:srgbClr val="FFFFFF"/>
      </a:lt1>
      <a:dk2>
        <a:srgbClr val="0053A1"/>
      </a:dk2>
      <a:lt2>
        <a:srgbClr val="FFFFFF"/>
      </a:lt2>
      <a:accent1>
        <a:srgbClr val="AAC9DA"/>
      </a:accent1>
      <a:accent2>
        <a:srgbClr val="FFCC00"/>
      </a:accent2>
      <a:accent3>
        <a:srgbClr val="86DB2C"/>
      </a:accent3>
      <a:accent4>
        <a:srgbClr val="D3E3EC"/>
      </a:accent4>
      <a:accent5>
        <a:srgbClr val="FA2E50"/>
      </a:accent5>
      <a:accent6>
        <a:srgbClr val="00284C"/>
      </a:accent6>
      <a:hlink>
        <a:srgbClr val="AAC9DA"/>
      </a:hlink>
      <a:folHlink>
        <a:srgbClr val="800080"/>
      </a:folHlink>
    </a:clrScheme>
    <a:fontScheme name="TEMPLATE fon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E-learning template" id="{F9A5FE4A-F72B-4EB0-A81C-31D7CA015367}" vid="{DFB92761-C954-4330-9827-9F365AC5735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E-learning template</Template>
  <TotalTime>59184</TotalTime>
  <Words>3</Words>
  <Application>Microsoft Macintosh PowerPoint</Application>
  <PresentationFormat>On-screen Show (4:3)</PresentationFormat>
  <Paragraphs>1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E-learning template</vt:lpstr>
      <vt:lpstr>PowerPoint Presentation</vt:lpstr>
      <vt:lpstr>PowerPoint Presentation</vt:lpstr>
    </vt:vector>
  </TitlesOfParts>
  <Company>CERN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prova Java script</dc:title>
  <dc:creator>Rosaria Marraffino</dc:creator>
  <cp:lastModifiedBy>Rosaria Marraffino</cp:lastModifiedBy>
  <cp:revision>1645</cp:revision>
  <dcterms:created xsi:type="dcterms:W3CDTF">2015-10-12T13:12:50Z</dcterms:created>
  <dcterms:modified xsi:type="dcterms:W3CDTF">2018-10-15T12:04:55Z</dcterms:modified>
</cp:coreProperties>
</file>