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493" r:id="rId2"/>
  </p:sldIdLst>
  <p:sldSz cx="9144000" cy="6858000" type="screen4x3"/>
  <p:notesSz cx="6858000" cy="91440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6" orient="horz" pos="1412" userDrawn="1">
          <p15:clr>
            <a:srgbClr val="A4A3A4"/>
          </p15:clr>
        </p15:guide>
        <p15:guide id="35" pos="2880" userDrawn="1">
          <p15:clr>
            <a:srgbClr val="A4A3A4"/>
          </p15:clr>
        </p15:guide>
        <p15:guide id="47" pos="3946" userDrawn="1">
          <p15:clr>
            <a:srgbClr val="A4A3A4"/>
          </p15:clr>
        </p15:guide>
        <p15:guide id="53" pos="1111" userDrawn="1">
          <p15:clr>
            <a:srgbClr val="A4A3A4"/>
          </p15:clr>
        </p15:guide>
        <p15:guide id="57" pos="1542" userDrawn="1">
          <p15:clr>
            <a:srgbClr val="A4A3A4"/>
          </p15:clr>
        </p15:guide>
        <p15:guide id="58" pos="4218" userDrawn="1">
          <p15:clr>
            <a:srgbClr val="A4A3A4"/>
          </p15:clr>
        </p15:guide>
        <p15:guide id="60" orient="horz" pos="3884" userDrawn="1">
          <p15:clr>
            <a:srgbClr val="A4A3A4"/>
          </p15:clr>
        </p15:guide>
        <p15:guide id="61" orient="horz" pos="2001" userDrawn="1">
          <p15:clr>
            <a:srgbClr val="A4A3A4"/>
          </p15:clr>
        </p15:guide>
        <p15:guide id="62" orient="horz" pos="686" userDrawn="1">
          <p15:clr>
            <a:srgbClr val="A4A3A4"/>
          </p15:clr>
        </p15:guide>
        <p15:guide id="65" pos="5624" userDrawn="1">
          <p15:clr>
            <a:srgbClr val="A4A3A4"/>
          </p15:clr>
        </p15:guide>
        <p15:guide id="66" orient="horz" pos="3997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DE2"/>
    <a:srgbClr val="F2BD76"/>
    <a:srgbClr val="B68F5A"/>
    <a:srgbClr val="D55B78"/>
    <a:srgbClr val="C0536B"/>
    <a:srgbClr val="DF4100"/>
    <a:srgbClr val="565656"/>
    <a:srgbClr val="000000"/>
    <a:srgbClr val="272E3B"/>
    <a:srgbClr val="DF77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95" autoAdjust="0"/>
  </p:normalViewPr>
  <p:slideViewPr>
    <p:cSldViewPr snapToGrid="0">
      <p:cViewPr>
        <p:scale>
          <a:sx n="80" d="100"/>
          <a:sy n="80" d="100"/>
        </p:scale>
        <p:origin x="-1968" y="-312"/>
      </p:cViewPr>
      <p:guideLst>
        <p:guide orient="horz" pos="1412"/>
        <p:guide orient="horz" pos="2001"/>
        <p:guide orient="horz" pos="686"/>
        <p:guide orient="horz" pos="3997"/>
        <p:guide pos="2880"/>
        <p:guide pos="3946"/>
        <p:guide pos="1111"/>
        <p:guide pos="1542"/>
        <p:guide pos="4218"/>
        <p:guide pos="5624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01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tags" Target="tags/tag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C6D509-0591-41FC-9EC3-A150E4A00DCB}" type="datetimeFigureOut">
              <a:rPr lang="en-GB" smtClean="0"/>
              <a:t>15/10/18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6393F-1622-4F2E-B070-B5D3832C8E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362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asic layout_WHITE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6151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  <p:extLst mod="1">
    <p:ext uri="{DCECCB84-F9BA-43D5-87BE-67443E8EF086}">
      <p15:sldGuideLst xmlns="" xmlns:p15="http://schemas.microsoft.com/office/powerpoint/2012/main">
        <p15:guide id="1" orient="horz" pos="799">
          <p15:clr>
            <a:srgbClr val="F26B43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Placeholder 43"/>
          <p:cNvSpPr>
            <a:spLocks noGrp="1"/>
          </p:cNvSpPr>
          <p:nvPr>
            <p:ph type="title"/>
          </p:nvPr>
        </p:nvSpPr>
        <p:spPr>
          <a:xfrm>
            <a:off x="482860" y="-18256"/>
            <a:ext cx="7510203" cy="1143000"/>
          </a:xfrm>
          <a:prstGeom prst="rect">
            <a:avLst/>
          </a:prstGeom>
        </p:spPr>
        <p:txBody>
          <a:bodyPr vert="horz" lIns="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5" name="Text Placeholder 44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1"/>
            <a:r>
              <a:rPr lang="en-US" dirty="0" smtClean="0"/>
              <a:t>Second level, 14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2"/>
            <a:r>
              <a:rPr lang="en-US" dirty="0" smtClean="0"/>
              <a:t>Third level, 14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3"/>
            <a:r>
              <a:rPr lang="en-US" dirty="0" smtClean="0"/>
              <a:t>Fourth level, 12 </a:t>
            </a:r>
            <a:r>
              <a:rPr lang="en-US" dirty="0" err="1" smtClean="0"/>
              <a:t>pt</a:t>
            </a:r>
            <a:endParaRPr lang="en-US" dirty="0" smtClean="0"/>
          </a:p>
          <a:p>
            <a:pPr lvl="4"/>
            <a:r>
              <a:rPr lang="en-US" dirty="0" smtClean="0"/>
              <a:t>Fifth level, 12 </a:t>
            </a:r>
            <a:r>
              <a:rPr lang="en-US" dirty="0" err="1" smtClean="0"/>
              <a:t>pt</a:t>
            </a:r>
            <a:endParaRPr lang="fr-CH" dirty="0" smtClean="0"/>
          </a:p>
        </p:txBody>
      </p:sp>
    </p:spTree>
    <p:extLst>
      <p:ext uri="{BB962C8B-B14F-4D97-AF65-F5344CB8AC3E}">
        <p14:creationId xmlns:p14="http://schemas.microsoft.com/office/powerpoint/2010/main" val="3867246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rgbClr val="4F5D75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4F5D75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400" kern="1200">
          <a:solidFill>
            <a:srgbClr val="4F5D7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rgbClr val="4F5D7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>
          <a:solidFill>
            <a:srgbClr val="4F5D7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05680" y="971224"/>
            <a:ext cx="2756862" cy="2583087"/>
            <a:chOff x="2751472" y="3407517"/>
            <a:chExt cx="2756862" cy="2583087"/>
          </a:xfrm>
        </p:grpSpPr>
        <p:sp>
          <p:nvSpPr>
            <p:cNvPr id="3" name="Freeform 2"/>
            <p:cNvSpPr/>
            <p:nvPr/>
          </p:nvSpPr>
          <p:spPr>
            <a:xfrm>
              <a:off x="3963114" y="4587598"/>
              <a:ext cx="1440613" cy="1019096"/>
            </a:xfrm>
            <a:custGeom>
              <a:avLst/>
              <a:gdLst>
                <a:gd name="connsiteX0" fmla="*/ 301308 w 1440613"/>
                <a:gd name="connsiteY0" fmla="*/ 72891 h 1019096"/>
                <a:gd name="connsiteX1" fmla="*/ 1342928 w 1440613"/>
                <a:gd name="connsiteY1" fmla="*/ 33134 h 1019096"/>
                <a:gd name="connsiteX2" fmla="*/ 23012 w 1440613"/>
                <a:gd name="connsiteY2" fmla="*/ 494310 h 1019096"/>
                <a:gd name="connsiteX3" fmla="*/ 571652 w 1440613"/>
                <a:gd name="connsiteY3" fmla="*/ 494310 h 1019096"/>
                <a:gd name="connsiteX4" fmla="*/ 1438344 w 1440613"/>
                <a:gd name="connsiteY4" fmla="*/ 605628 h 1019096"/>
                <a:gd name="connsiteX5" fmla="*/ 293356 w 1440613"/>
                <a:gd name="connsiteY5" fmla="*/ 724898 h 1019096"/>
                <a:gd name="connsiteX6" fmla="*/ 627311 w 1440613"/>
                <a:gd name="connsiteY6" fmla="*/ 1019096 h 1019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0613" h="1019096">
                  <a:moveTo>
                    <a:pt x="301308" y="72891"/>
                  </a:moveTo>
                  <a:cubicBezTo>
                    <a:pt x="845309" y="17894"/>
                    <a:pt x="1389311" y="-37102"/>
                    <a:pt x="1342928" y="33134"/>
                  </a:cubicBezTo>
                  <a:cubicBezTo>
                    <a:pt x="1296545" y="103370"/>
                    <a:pt x="151558" y="417447"/>
                    <a:pt x="23012" y="494310"/>
                  </a:cubicBezTo>
                  <a:cubicBezTo>
                    <a:pt x="-105534" y="571173"/>
                    <a:pt x="335763" y="475757"/>
                    <a:pt x="571652" y="494310"/>
                  </a:cubicBezTo>
                  <a:cubicBezTo>
                    <a:pt x="807541" y="512863"/>
                    <a:pt x="1484727" y="567197"/>
                    <a:pt x="1438344" y="605628"/>
                  </a:cubicBezTo>
                  <a:cubicBezTo>
                    <a:pt x="1391961" y="644059"/>
                    <a:pt x="428528" y="655987"/>
                    <a:pt x="293356" y="724898"/>
                  </a:cubicBezTo>
                  <a:cubicBezTo>
                    <a:pt x="158184" y="793809"/>
                    <a:pt x="392747" y="906452"/>
                    <a:pt x="627311" y="1019096"/>
                  </a:cubicBezTo>
                </a:path>
              </a:pathLst>
            </a:custGeom>
            <a:noFill/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3887701" y="4352854"/>
              <a:ext cx="304706" cy="405189"/>
              <a:chOff x="5875782" y="3778815"/>
              <a:chExt cx="304706" cy="405189"/>
            </a:xfrm>
          </p:grpSpPr>
          <p:sp>
            <p:nvSpPr>
              <p:cNvPr id="30" name="Pentagon 29"/>
              <p:cNvSpPr/>
              <p:nvPr/>
            </p:nvSpPr>
            <p:spPr>
              <a:xfrm rot="16200000">
                <a:off x="5826493" y="3830009"/>
                <a:ext cx="405189" cy="302801"/>
              </a:xfrm>
              <a:prstGeom prst="homePlate">
                <a:avLst/>
              </a:prstGeom>
              <a:solidFill>
                <a:srgbClr val="4F5D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Freeform 30"/>
              <p:cNvSpPr/>
              <p:nvPr/>
            </p:nvSpPr>
            <p:spPr>
              <a:xfrm>
                <a:off x="5875782" y="3781245"/>
                <a:ext cx="148971" cy="402759"/>
              </a:xfrm>
              <a:custGeom>
                <a:avLst/>
                <a:gdLst>
                  <a:gd name="connsiteX0" fmla="*/ 148971 w 148971"/>
                  <a:gd name="connsiteY0" fmla="*/ 0 h 402759"/>
                  <a:gd name="connsiteX1" fmla="*/ 148971 w 148971"/>
                  <a:gd name="connsiteY1" fmla="*/ 402759 h 402759"/>
                  <a:gd name="connsiteX2" fmla="*/ 0 w 148971"/>
                  <a:gd name="connsiteY2" fmla="*/ 402759 h 402759"/>
                  <a:gd name="connsiteX3" fmla="*/ 0 w 148971"/>
                  <a:gd name="connsiteY3" fmla="*/ 148970 h 402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8971" h="402759">
                    <a:moveTo>
                      <a:pt x="148971" y="0"/>
                    </a:moveTo>
                    <a:lnTo>
                      <a:pt x="148971" y="402759"/>
                    </a:lnTo>
                    <a:lnTo>
                      <a:pt x="0" y="402759"/>
                    </a:lnTo>
                    <a:lnTo>
                      <a:pt x="0" y="148970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3140352" y="3407517"/>
              <a:ext cx="1799404" cy="1080976"/>
              <a:chOff x="2295290" y="2528595"/>
              <a:chExt cx="1799404" cy="1080976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2295290" y="2528595"/>
                <a:ext cx="1799404" cy="1080976"/>
                <a:chOff x="3977953" y="1349780"/>
                <a:chExt cx="3516104" cy="2112269"/>
              </a:xfrm>
            </p:grpSpPr>
            <p:sp>
              <p:nvSpPr>
                <p:cNvPr id="28" name="Rounded Rectangle 27"/>
                <p:cNvSpPr/>
                <p:nvPr/>
              </p:nvSpPr>
              <p:spPr>
                <a:xfrm>
                  <a:off x="3977953" y="1349780"/>
                  <a:ext cx="3516104" cy="2112269"/>
                </a:xfrm>
                <a:prstGeom prst="roundRect">
                  <a:avLst>
                    <a:gd name="adj" fmla="val 4617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4108111" y="1505721"/>
                  <a:ext cx="3252248" cy="1800385"/>
                </a:xfrm>
                <a:prstGeom prst="rect">
                  <a:avLst/>
                </a:prstGeom>
                <a:solidFill>
                  <a:schemeClr val="accent6">
                    <a:lumMod val="10000"/>
                    <a:lumOff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7" name="Right Triangle 26"/>
              <p:cNvSpPr/>
              <p:nvPr/>
            </p:nvSpPr>
            <p:spPr>
              <a:xfrm rot="5400000">
                <a:off x="2685630" y="2220019"/>
                <a:ext cx="923779" cy="1664372"/>
              </a:xfrm>
              <a:prstGeom prst="rtTriangle">
                <a:avLst/>
              </a:prstGeom>
              <a:solidFill>
                <a:schemeClr val="tx2">
                  <a:lumMod val="50000"/>
                  <a:alpha val="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751472" y="4671758"/>
              <a:ext cx="2756862" cy="1318846"/>
              <a:chOff x="958921" y="4261786"/>
              <a:chExt cx="4470330" cy="1318846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958921" y="4261786"/>
                <a:ext cx="4470330" cy="1318846"/>
                <a:chOff x="958921" y="4261786"/>
                <a:chExt cx="4470330" cy="1318846"/>
              </a:xfrm>
            </p:grpSpPr>
            <p:sp>
              <p:nvSpPr>
                <p:cNvPr id="22" name="Rectangle 21"/>
                <p:cNvSpPr/>
                <p:nvPr/>
              </p:nvSpPr>
              <p:spPr>
                <a:xfrm>
                  <a:off x="958921" y="4261786"/>
                  <a:ext cx="4470330" cy="22069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1090222" y="4482483"/>
                  <a:ext cx="249439" cy="1098149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5056991" y="4482483"/>
                  <a:ext cx="249439" cy="1098149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958921" y="4372154"/>
                  <a:ext cx="4470330" cy="107917"/>
                </a:xfrm>
                <a:prstGeom prst="rect">
                  <a:avLst/>
                </a:prstGeom>
                <a:solidFill>
                  <a:schemeClr val="tx1">
                    <a:alpha val="2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0" name="Rectangle 19"/>
              <p:cNvSpPr/>
              <p:nvPr/>
            </p:nvSpPr>
            <p:spPr>
              <a:xfrm>
                <a:off x="1223380" y="4479213"/>
                <a:ext cx="112350" cy="1099006"/>
              </a:xfrm>
              <a:prstGeom prst="rect">
                <a:avLst/>
              </a:prstGeom>
              <a:solidFill>
                <a:schemeClr val="tx1">
                  <a:alpha val="2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5059891" y="4479213"/>
                <a:ext cx="112350" cy="1099006"/>
              </a:xfrm>
              <a:prstGeom prst="rect">
                <a:avLst/>
              </a:prstGeom>
              <a:solidFill>
                <a:schemeClr val="tx1">
                  <a:alpha val="2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Rounded Rectangle 6"/>
            <p:cNvSpPr/>
            <p:nvPr/>
          </p:nvSpPr>
          <p:spPr>
            <a:xfrm>
              <a:off x="3173657" y="4619670"/>
              <a:ext cx="1732794" cy="52088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4581927" y="5006592"/>
              <a:ext cx="485682" cy="943790"/>
              <a:chOff x="4581927" y="5006592"/>
              <a:chExt cx="485682" cy="943790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4581927" y="5006592"/>
                <a:ext cx="485682" cy="943790"/>
              </a:xfrm>
              <a:prstGeom prst="rect">
                <a:avLst/>
              </a:prstGeom>
              <a:solidFill>
                <a:srgbClr val="8F9CB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4824768" y="5006592"/>
                <a:ext cx="242841" cy="943790"/>
              </a:xfrm>
              <a:prstGeom prst="rect">
                <a:avLst/>
              </a:prstGeom>
              <a:solidFill>
                <a:srgbClr val="4F5D7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4640588" y="5075721"/>
                <a:ext cx="368360" cy="63778"/>
              </a:xfrm>
              <a:prstGeom prst="rect">
                <a:avLst/>
              </a:prstGeom>
              <a:solidFill>
                <a:schemeClr val="bg2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640588" y="5177874"/>
                <a:ext cx="368360" cy="63778"/>
              </a:xfrm>
              <a:prstGeom prst="rect">
                <a:avLst/>
              </a:prstGeom>
              <a:solidFill>
                <a:schemeClr val="bg2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4849756" y="5827958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4849756" y="5855028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849756" y="5882098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4849756" y="5909169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Oval 16"/>
              <p:cNvSpPr/>
              <p:nvPr/>
            </p:nvSpPr>
            <p:spPr>
              <a:xfrm flipH="1">
                <a:off x="4611878" y="5465814"/>
                <a:ext cx="71543" cy="71543"/>
              </a:xfrm>
              <a:prstGeom prst="ellipse">
                <a:avLst/>
              </a:prstGeom>
              <a:solidFill>
                <a:schemeClr val="bg2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Oval 17"/>
              <p:cNvSpPr/>
              <p:nvPr/>
            </p:nvSpPr>
            <p:spPr>
              <a:xfrm flipV="1">
                <a:off x="4621381" y="5477698"/>
                <a:ext cx="47775" cy="47775"/>
              </a:xfrm>
              <a:prstGeom prst="ellipse">
                <a:avLst/>
              </a:prstGeom>
              <a:noFill/>
              <a:ln w="3175">
                <a:solidFill>
                  <a:schemeClr val="tx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32" name="Group 31"/>
          <p:cNvGrpSpPr/>
          <p:nvPr/>
        </p:nvGrpSpPr>
        <p:grpSpPr>
          <a:xfrm>
            <a:off x="3337065" y="969797"/>
            <a:ext cx="2839524" cy="2583087"/>
            <a:chOff x="446056" y="3589686"/>
            <a:chExt cx="2839524" cy="2583087"/>
          </a:xfrm>
        </p:grpSpPr>
        <p:sp>
          <p:nvSpPr>
            <p:cNvPr id="33" name="Freeform 32"/>
            <p:cNvSpPr/>
            <p:nvPr/>
          </p:nvSpPr>
          <p:spPr>
            <a:xfrm>
              <a:off x="1657698" y="4769767"/>
              <a:ext cx="1440613" cy="1019096"/>
            </a:xfrm>
            <a:custGeom>
              <a:avLst/>
              <a:gdLst>
                <a:gd name="connsiteX0" fmla="*/ 301308 w 1440613"/>
                <a:gd name="connsiteY0" fmla="*/ 72891 h 1019096"/>
                <a:gd name="connsiteX1" fmla="*/ 1342928 w 1440613"/>
                <a:gd name="connsiteY1" fmla="*/ 33134 h 1019096"/>
                <a:gd name="connsiteX2" fmla="*/ 23012 w 1440613"/>
                <a:gd name="connsiteY2" fmla="*/ 494310 h 1019096"/>
                <a:gd name="connsiteX3" fmla="*/ 571652 w 1440613"/>
                <a:gd name="connsiteY3" fmla="*/ 494310 h 1019096"/>
                <a:gd name="connsiteX4" fmla="*/ 1438344 w 1440613"/>
                <a:gd name="connsiteY4" fmla="*/ 605628 h 1019096"/>
                <a:gd name="connsiteX5" fmla="*/ 293356 w 1440613"/>
                <a:gd name="connsiteY5" fmla="*/ 724898 h 1019096"/>
                <a:gd name="connsiteX6" fmla="*/ 627311 w 1440613"/>
                <a:gd name="connsiteY6" fmla="*/ 1019096 h 1019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40613" h="1019096">
                  <a:moveTo>
                    <a:pt x="301308" y="72891"/>
                  </a:moveTo>
                  <a:cubicBezTo>
                    <a:pt x="845309" y="17894"/>
                    <a:pt x="1389311" y="-37102"/>
                    <a:pt x="1342928" y="33134"/>
                  </a:cubicBezTo>
                  <a:cubicBezTo>
                    <a:pt x="1296545" y="103370"/>
                    <a:pt x="151558" y="417447"/>
                    <a:pt x="23012" y="494310"/>
                  </a:cubicBezTo>
                  <a:cubicBezTo>
                    <a:pt x="-105534" y="571173"/>
                    <a:pt x="335763" y="475757"/>
                    <a:pt x="571652" y="494310"/>
                  </a:cubicBezTo>
                  <a:cubicBezTo>
                    <a:pt x="807541" y="512863"/>
                    <a:pt x="1484727" y="567197"/>
                    <a:pt x="1438344" y="605628"/>
                  </a:cubicBezTo>
                  <a:cubicBezTo>
                    <a:pt x="1391961" y="644059"/>
                    <a:pt x="428528" y="655987"/>
                    <a:pt x="293356" y="724898"/>
                  </a:cubicBezTo>
                  <a:cubicBezTo>
                    <a:pt x="158184" y="793809"/>
                    <a:pt x="392747" y="906452"/>
                    <a:pt x="627311" y="1019096"/>
                  </a:cubicBezTo>
                </a:path>
              </a:pathLst>
            </a:custGeom>
            <a:noFill/>
            <a:ln>
              <a:solidFill>
                <a:schemeClr val="tx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276511" y="5188761"/>
              <a:ext cx="485682" cy="943790"/>
            </a:xfrm>
            <a:prstGeom prst="rect">
              <a:avLst/>
            </a:prstGeom>
            <a:solidFill>
              <a:srgbClr val="8F9C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519352" y="5188761"/>
              <a:ext cx="242841" cy="943790"/>
            </a:xfrm>
            <a:prstGeom prst="rect">
              <a:avLst/>
            </a:prstGeom>
            <a:solidFill>
              <a:srgbClr val="4F5D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2544340" y="5983504"/>
              <a:ext cx="180000" cy="81211"/>
              <a:chOff x="2544340" y="6118185"/>
              <a:chExt cx="180000" cy="81211"/>
            </a:xfrm>
          </p:grpSpPr>
          <p:cxnSp>
            <p:nvCxnSpPr>
              <p:cNvPr id="68" name="Straight Connector 67"/>
              <p:cNvCxnSpPr/>
              <p:nvPr/>
            </p:nvCxnSpPr>
            <p:spPr>
              <a:xfrm>
                <a:off x="2544340" y="6118185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/>
              <p:cNvCxnSpPr/>
              <p:nvPr/>
            </p:nvCxnSpPr>
            <p:spPr>
              <a:xfrm>
                <a:off x="2544340" y="6145255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/>
              <p:cNvCxnSpPr/>
              <p:nvPr/>
            </p:nvCxnSpPr>
            <p:spPr>
              <a:xfrm>
                <a:off x="2544340" y="6172325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/>
              <p:cNvCxnSpPr/>
              <p:nvPr/>
            </p:nvCxnSpPr>
            <p:spPr>
              <a:xfrm>
                <a:off x="2544340" y="6199396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/>
            <p:cNvGrpSpPr/>
            <p:nvPr/>
          </p:nvGrpSpPr>
          <p:grpSpPr>
            <a:xfrm>
              <a:off x="1422262" y="3589686"/>
              <a:ext cx="1863318" cy="1350526"/>
              <a:chOff x="884404" y="3589686"/>
              <a:chExt cx="1863318" cy="1350526"/>
            </a:xfrm>
          </p:grpSpPr>
          <p:grpSp>
            <p:nvGrpSpPr>
              <p:cNvPr id="61" name="Group 60"/>
              <p:cNvGrpSpPr/>
              <p:nvPr/>
            </p:nvGrpSpPr>
            <p:grpSpPr>
              <a:xfrm>
                <a:off x="925391" y="3589686"/>
                <a:ext cx="1822331" cy="1350526"/>
                <a:chOff x="868241" y="3589686"/>
                <a:chExt cx="1822331" cy="1350526"/>
              </a:xfrm>
            </p:grpSpPr>
            <p:grpSp>
              <p:nvGrpSpPr>
                <p:cNvPr id="63" name="Group 62"/>
                <p:cNvGrpSpPr/>
                <p:nvPr/>
              </p:nvGrpSpPr>
              <p:grpSpPr>
                <a:xfrm>
                  <a:off x="1582285" y="4535023"/>
                  <a:ext cx="304706" cy="405189"/>
                  <a:chOff x="5875782" y="3778815"/>
                  <a:chExt cx="304706" cy="405189"/>
                </a:xfrm>
              </p:grpSpPr>
              <p:sp>
                <p:nvSpPr>
                  <p:cNvPr id="66" name="Pentagon 65"/>
                  <p:cNvSpPr/>
                  <p:nvPr/>
                </p:nvSpPr>
                <p:spPr>
                  <a:xfrm rot="16200000">
                    <a:off x="5826493" y="3830009"/>
                    <a:ext cx="405189" cy="302801"/>
                  </a:xfrm>
                  <a:prstGeom prst="homePlate">
                    <a:avLst/>
                  </a:prstGeom>
                  <a:solidFill>
                    <a:srgbClr val="4F5D7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67" name="Freeform 66"/>
                  <p:cNvSpPr/>
                  <p:nvPr/>
                </p:nvSpPr>
                <p:spPr>
                  <a:xfrm>
                    <a:off x="5875782" y="3781245"/>
                    <a:ext cx="148971" cy="402759"/>
                  </a:xfrm>
                  <a:custGeom>
                    <a:avLst/>
                    <a:gdLst>
                      <a:gd name="connsiteX0" fmla="*/ 148971 w 148971"/>
                      <a:gd name="connsiteY0" fmla="*/ 0 h 402759"/>
                      <a:gd name="connsiteX1" fmla="*/ 148971 w 148971"/>
                      <a:gd name="connsiteY1" fmla="*/ 402759 h 402759"/>
                      <a:gd name="connsiteX2" fmla="*/ 0 w 148971"/>
                      <a:gd name="connsiteY2" fmla="*/ 402759 h 402759"/>
                      <a:gd name="connsiteX3" fmla="*/ 0 w 148971"/>
                      <a:gd name="connsiteY3" fmla="*/ 148970 h 4027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8971" h="402759">
                        <a:moveTo>
                          <a:pt x="148971" y="0"/>
                        </a:moveTo>
                        <a:lnTo>
                          <a:pt x="148971" y="402759"/>
                        </a:lnTo>
                        <a:lnTo>
                          <a:pt x="0" y="402759"/>
                        </a:lnTo>
                        <a:lnTo>
                          <a:pt x="0" y="148970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64" name="Rounded Rectangle 63"/>
                <p:cNvSpPr/>
                <p:nvPr/>
              </p:nvSpPr>
              <p:spPr>
                <a:xfrm>
                  <a:off x="891168" y="3589686"/>
                  <a:ext cx="1799404" cy="1080976"/>
                </a:xfrm>
                <a:prstGeom prst="roundRect">
                  <a:avLst>
                    <a:gd name="adj" fmla="val 4617"/>
                  </a:avLst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Rounded Rectangle 64"/>
                <p:cNvSpPr/>
                <p:nvPr/>
              </p:nvSpPr>
              <p:spPr>
                <a:xfrm>
                  <a:off x="868241" y="4801839"/>
                  <a:ext cx="1732794" cy="52088"/>
                </a:xfrm>
                <a:prstGeom prst="round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62" name="Freeform 61"/>
              <p:cNvSpPr/>
              <p:nvPr/>
            </p:nvSpPr>
            <p:spPr>
              <a:xfrm flipH="1">
                <a:off x="884404" y="3590183"/>
                <a:ext cx="903084" cy="1080976"/>
              </a:xfrm>
              <a:custGeom>
                <a:avLst/>
                <a:gdLst>
                  <a:gd name="connsiteX0" fmla="*/ 0 w 903084"/>
                  <a:gd name="connsiteY0" fmla="*/ 0 h 1080976"/>
                  <a:gd name="connsiteX1" fmla="*/ 853175 w 903084"/>
                  <a:gd name="connsiteY1" fmla="*/ 0 h 1080976"/>
                  <a:gd name="connsiteX2" fmla="*/ 903084 w 903084"/>
                  <a:gd name="connsiteY2" fmla="*/ 49909 h 1080976"/>
                  <a:gd name="connsiteX3" fmla="*/ 903084 w 903084"/>
                  <a:gd name="connsiteY3" fmla="*/ 1031067 h 1080976"/>
                  <a:gd name="connsiteX4" fmla="*/ 853175 w 903084"/>
                  <a:gd name="connsiteY4" fmla="*/ 1080976 h 1080976"/>
                  <a:gd name="connsiteX5" fmla="*/ 0 w 903084"/>
                  <a:gd name="connsiteY5" fmla="*/ 1080976 h 1080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03084" h="1080976">
                    <a:moveTo>
                      <a:pt x="0" y="0"/>
                    </a:moveTo>
                    <a:lnTo>
                      <a:pt x="853175" y="0"/>
                    </a:lnTo>
                    <a:cubicBezTo>
                      <a:pt x="880739" y="0"/>
                      <a:pt x="903084" y="22345"/>
                      <a:pt x="903084" y="49909"/>
                    </a:cubicBezTo>
                    <a:lnTo>
                      <a:pt x="903084" y="1031067"/>
                    </a:lnTo>
                    <a:cubicBezTo>
                      <a:pt x="903084" y="1058631"/>
                      <a:pt x="880739" y="1080976"/>
                      <a:pt x="853175" y="1080976"/>
                    </a:cubicBezTo>
                    <a:lnTo>
                      <a:pt x="0" y="1080976"/>
                    </a:lnTo>
                    <a:close/>
                  </a:path>
                </a:pathLst>
              </a:custGeom>
              <a:solidFill>
                <a:srgbClr val="8F9CB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2544340" y="5872270"/>
              <a:ext cx="180000" cy="81211"/>
              <a:chOff x="2544340" y="6118185"/>
              <a:chExt cx="180000" cy="81211"/>
            </a:xfrm>
          </p:grpSpPr>
          <p:cxnSp>
            <p:nvCxnSpPr>
              <p:cNvPr id="57" name="Straight Connector 56"/>
              <p:cNvCxnSpPr/>
              <p:nvPr/>
            </p:nvCxnSpPr>
            <p:spPr>
              <a:xfrm>
                <a:off x="2544340" y="6118185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2544340" y="6145255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2544340" y="6172325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2544340" y="6199396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oup 38"/>
            <p:cNvGrpSpPr/>
            <p:nvPr/>
          </p:nvGrpSpPr>
          <p:grpSpPr>
            <a:xfrm>
              <a:off x="2305501" y="5383215"/>
              <a:ext cx="180000" cy="81211"/>
              <a:chOff x="2544340" y="6118185"/>
              <a:chExt cx="180000" cy="81211"/>
            </a:xfrm>
          </p:grpSpPr>
          <p:cxnSp>
            <p:nvCxnSpPr>
              <p:cNvPr id="53" name="Straight Connector 52"/>
              <p:cNvCxnSpPr/>
              <p:nvPr/>
            </p:nvCxnSpPr>
            <p:spPr>
              <a:xfrm>
                <a:off x="2544340" y="6118185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2544340" y="6145255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2544340" y="6172325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>
                <a:off x="2544340" y="6199396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" name="Group 39"/>
            <p:cNvGrpSpPr/>
            <p:nvPr/>
          </p:nvGrpSpPr>
          <p:grpSpPr>
            <a:xfrm>
              <a:off x="2305501" y="5271981"/>
              <a:ext cx="180000" cy="81211"/>
              <a:chOff x="2544340" y="6118185"/>
              <a:chExt cx="180000" cy="81211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>
                <a:off x="2544340" y="6118185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2544340" y="6145255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2544340" y="6172325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>
                <a:off x="2544340" y="6199396"/>
                <a:ext cx="180000" cy="0"/>
              </a:xfrm>
              <a:prstGeom prst="line">
                <a:avLst/>
              </a:prstGeom>
              <a:ln w="12700" cap="rnd">
                <a:solidFill>
                  <a:srgbClr val="F2F2F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" name="Group 40"/>
            <p:cNvGrpSpPr/>
            <p:nvPr/>
          </p:nvGrpSpPr>
          <p:grpSpPr>
            <a:xfrm>
              <a:off x="446056" y="4853927"/>
              <a:ext cx="2756862" cy="1318846"/>
              <a:chOff x="958921" y="4261786"/>
              <a:chExt cx="4470330" cy="1318846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958921" y="4261786"/>
                <a:ext cx="4470330" cy="1318846"/>
                <a:chOff x="958921" y="4261786"/>
                <a:chExt cx="4470330" cy="1318846"/>
              </a:xfrm>
            </p:grpSpPr>
            <p:sp>
              <p:nvSpPr>
                <p:cNvPr id="45" name="Rectangle 44"/>
                <p:cNvSpPr/>
                <p:nvPr/>
              </p:nvSpPr>
              <p:spPr>
                <a:xfrm>
                  <a:off x="958921" y="4261786"/>
                  <a:ext cx="4470330" cy="220698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Rectangle 45"/>
                <p:cNvSpPr/>
                <p:nvPr/>
              </p:nvSpPr>
              <p:spPr>
                <a:xfrm>
                  <a:off x="1090222" y="4482483"/>
                  <a:ext cx="249439" cy="1098149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5056991" y="4482483"/>
                  <a:ext cx="249439" cy="1098149"/>
                </a:xfrm>
                <a:prstGeom prst="rect">
                  <a:avLst/>
                </a:prstGeom>
                <a:solidFill>
                  <a:schemeClr val="bg1">
                    <a:lumMod val="50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958921" y="4372154"/>
                  <a:ext cx="4470330" cy="107917"/>
                </a:xfrm>
                <a:prstGeom prst="rect">
                  <a:avLst/>
                </a:prstGeom>
                <a:solidFill>
                  <a:schemeClr val="tx1">
                    <a:alpha val="25000"/>
                  </a:schemeClr>
                </a:soli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3" name="Rectangle 42"/>
              <p:cNvSpPr/>
              <p:nvPr/>
            </p:nvSpPr>
            <p:spPr>
              <a:xfrm>
                <a:off x="1223380" y="4479213"/>
                <a:ext cx="112350" cy="1099006"/>
              </a:xfrm>
              <a:prstGeom prst="rect">
                <a:avLst/>
              </a:prstGeom>
              <a:solidFill>
                <a:schemeClr val="tx1">
                  <a:alpha val="2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5059891" y="4479213"/>
                <a:ext cx="112350" cy="1099006"/>
              </a:xfrm>
              <a:prstGeom prst="rect">
                <a:avLst/>
              </a:prstGeom>
              <a:solidFill>
                <a:schemeClr val="tx1">
                  <a:alpha val="25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72" name="Group 71"/>
          <p:cNvGrpSpPr/>
          <p:nvPr/>
        </p:nvGrpSpPr>
        <p:grpSpPr>
          <a:xfrm>
            <a:off x="6470116" y="956448"/>
            <a:ext cx="1990665" cy="2453981"/>
            <a:chOff x="4365268" y="3766750"/>
            <a:chExt cx="2045608" cy="2521710"/>
          </a:xfrm>
        </p:grpSpPr>
        <p:grpSp>
          <p:nvGrpSpPr>
            <p:cNvPr id="73" name="Group 72"/>
            <p:cNvGrpSpPr/>
            <p:nvPr/>
          </p:nvGrpSpPr>
          <p:grpSpPr>
            <a:xfrm>
              <a:off x="5370394" y="5499990"/>
              <a:ext cx="85299" cy="447022"/>
              <a:chOff x="5370394" y="5499990"/>
              <a:chExt cx="85299" cy="447022"/>
            </a:xfrm>
          </p:grpSpPr>
          <p:sp>
            <p:nvSpPr>
              <p:cNvPr id="91" name="Rectangle 90"/>
              <p:cNvSpPr/>
              <p:nvPr/>
            </p:nvSpPr>
            <p:spPr>
              <a:xfrm>
                <a:off x="5370394" y="5499990"/>
                <a:ext cx="85299" cy="447022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5410878" y="5499990"/>
                <a:ext cx="43200" cy="447022"/>
              </a:xfrm>
              <a:prstGeom prst="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4" name="Rounded Rectangle 73"/>
            <p:cNvSpPr/>
            <p:nvPr/>
          </p:nvSpPr>
          <p:spPr>
            <a:xfrm>
              <a:off x="5280272" y="5120676"/>
              <a:ext cx="261213" cy="411203"/>
            </a:xfrm>
            <a:prstGeom prst="roundRect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Freeform 74"/>
            <p:cNvSpPr/>
            <p:nvPr/>
          </p:nvSpPr>
          <p:spPr>
            <a:xfrm>
              <a:off x="5417702" y="5120676"/>
              <a:ext cx="127681" cy="411203"/>
            </a:xfrm>
            <a:custGeom>
              <a:avLst/>
              <a:gdLst>
                <a:gd name="connsiteX0" fmla="*/ 0 w 127681"/>
                <a:gd name="connsiteY0" fmla="*/ 0 h 411203"/>
                <a:gd name="connsiteX1" fmla="*/ 87071 w 127681"/>
                <a:gd name="connsiteY1" fmla="*/ 0 h 411203"/>
                <a:gd name="connsiteX2" fmla="*/ 117856 w 127681"/>
                <a:gd name="connsiteY2" fmla="*/ 12752 h 411203"/>
                <a:gd name="connsiteX3" fmla="*/ 127681 w 127681"/>
                <a:gd name="connsiteY3" fmla="*/ 36472 h 411203"/>
                <a:gd name="connsiteX4" fmla="*/ 127681 w 127681"/>
                <a:gd name="connsiteY4" fmla="*/ 374731 h 411203"/>
                <a:gd name="connsiteX5" fmla="*/ 117856 w 127681"/>
                <a:gd name="connsiteY5" fmla="*/ 398452 h 411203"/>
                <a:gd name="connsiteX6" fmla="*/ 87071 w 127681"/>
                <a:gd name="connsiteY6" fmla="*/ 411203 h 411203"/>
                <a:gd name="connsiteX7" fmla="*/ 0 w 127681"/>
                <a:gd name="connsiteY7" fmla="*/ 411203 h 4112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7681" h="411203">
                  <a:moveTo>
                    <a:pt x="0" y="0"/>
                  </a:moveTo>
                  <a:lnTo>
                    <a:pt x="87071" y="0"/>
                  </a:lnTo>
                  <a:cubicBezTo>
                    <a:pt x="99093" y="0"/>
                    <a:pt x="109977" y="4873"/>
                    <a:pt x="117856" y="12752"/>
                  </a:cubicBezTo>
                  <a:lnTo>
                    <a:pt x="127681" y="36472"/>
                  </a:lnTo>
                  <a:lnTo>
                    <a:pt x="127681" y="374731"/>
                  </a:lnTo>
                  <a:lnTo>
                    <a:pt x="117856" y="398452"/>
                  </a:lnTo>
                  <a:cubicBezTo>
                    <a:pt x="109977" y="406330"/>
                    <a:pt x="99093" y="411203"/>
                    <a:pt x="87071" y="411203"/>
                  </a:cubicBezTo>
                  <a:lnTo>
                    <a:pt x="0" y="411203"/>
                  </a:lnTo>
                  <a:close/>
                </a:path>
              </a:pathLst>
            </a:custGeom>
            <a:solidFill>
              <a:schemeClr val="tx1">
                <a:lumMod val="50000"/>
                <a:alpha val="6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ounded Rectangle 75"/>
            <p:cNvSpPr/>
            <p:nvPr/>
          </p:nvSpPr>
          <p:spPr>
            <a:xfrm>
              <a:off x="4907271" y="3766750"/>
              <a:ext cx="1007214" cy="1210404"/>
            </a:xfrm>
            <a:prstGeom prst="round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4685087" y="5023347"/>
              <a:ext cx="1451582" cy="331804"/>
            </a:xfrm>
            <a:prstGeom prst="roundRect">
              <a:avLst>
                <a:gd name="adj" fmla="val 50000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Freeform 77"/>
            <p:cNvSpPr/>
            <p:nvPr/>
          </p:nvSpPr>
          <p:spPr>
            <a:xfrm>
              <a:off x="6238296" y="4540102"/>
              <a:ext cx="139868" cy="761187"/>
            </a:xfrm>
            <a:custGeom>
              <a:avLst/>
              <a:gdLst>
                <a:gd name="connsiteX0" fmla="*/ 0 w 139868"/>
                <a:gd name="connsiteY0" fmla="*/ 701749 h 761187"/>
                <a:gd name="connsiteX1" fmla="*/ 127591 w 139868"/>
                <a:gd name="connsiteY1" fmla="*/ 691117 h 761187"/>
                <a:gd name="connsiteX2" fmla="*/ 127591 w 139868"/>
                <a:gd name="connsiteY2" fmla="*/ 0 h 76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868" h="761187">
                  <a:moveTo>
                    <a:pt x="0" y="701749"/>
                  </a:moveTo>
                  <a:cubicBezTo>
                    <a:pt x="53163" y="754912"/>
                    <a:pt x="106326" y="808075"/>
                    <a:pt x="127591" y="691117"/>
                  </a:cubicBezTo>
                  <a:cubicBezTo>
                    <a:pt x="148856" y="574159"/>
                    <a:pt x="138223" y="287079"/>
                    <a:pt x="127591" y="0"/>
                  </a:cubicBezTo>
                </a:path>
              </a:pathLst>
            </a:custGeom>
            <a:noFill/>
            <a:ln w="12700" cap="rnd">
              <a:solidFill>
                <a:schemeClr val="tx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Freeform 78"/>
            <p:cNvSpPr/>
            <p:nvPr/>
          </p:nvSpPr>
          <p:spPr>
            <a:xfrm flipH="1">
              <a:off x="4455675" y="4540102"/>
              <a:ext cx="139868" cy="761187"/>
            </a:xfrm>
            <a:custGeom>
              <a:avLst/>
              <a:gdLst>
                <a:gd name="connsiteX0" fmla="*/ 0 w 139868"/>
                <a:gd name="connsiteY0" fmla="*/ 701749 h 761187"/>
                <a:gd name="connsiteX1" fmla="*/ 127591 w 139868"/>
                <a:gd name="connsiteY1" fmla="*/ 691117 h 761187"/>
                <a:gd name="connsiteX2" fmla="*/ 127591 w 139868"/>
                <a:gd name="connsiteY2" fmla="*/ 0 h 76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868" h="761187">
                  <a:moveTo>
                    <a:pt x="0" y="701749"/>
                  </a:moveTo>
                  <a:cubicBezTo>
                    <a:pt x="53163" y="754912"/>
                    <a:pt x="106326" y="808075"/>
                    <a:pt x="127591" y="691117"/>
                  </a:cubicBezTo>
                  <a:cubicBezTo>
                    <a:pt x="148856" y="574159"/>
                    <a:pt x="138223" y="287079"/>
                    <a:pt x="127591" y="0"/>
                  </a:cubicBezTo>
                </a:path>
              </a:pathLst>
            </a:custGeom>
            <a:noFill/>
            <a:ln w="12700" cap="rnd">
              <a:solidFill>
                <a:srgbClr val="8F9CB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ounded Rectangle 79"/>
            <p:cNvSpPr/>
            <p:nvPr/>
          </p:nvSpPr>
          <p:spPr>
            <a:xfrm>
              <a:off x="4414516" y="4399078"/>
              <a:ext cx="290123" cy="96565"/>
            </a:xfrm>
            <a:prstGeom prst="roundRect">
              <a:avLst>
                <a:gd name="adj" fmla="val 50000"/>
              </a:avLst>
            </a:prstGeom>
            <a:solidFill>
              <a:srgbClr val="437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ounded Rectangle 80"/>
            <p:cNvSpPr/>
            <p:nvPr/>
          </p:nvSpPr>
          <p:spPr>
            <a:xfrm>
              <a:off x="6117118" y="4399078"/>
              <a:ext cx="290123" cy="96565"/>
            </a:xfrm>
            <a:prstGeom prst="roundRect">
              <a:avLst>
                <a:gd name="adj" fmla="val 50000"/>
              </a:avLst>
            </a:prstGeom>
            <a:solidFill>
              <a:srgbClr val="437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2" name="Oval 81"/>
            <p:cNvSpPr/>
            <p:nvPr/>
          </p:nvSpPr>
          <p:spPr>
            <a:xfrm>
              <a:off x="5361814" y="6172773"/>
              <a:ext cx="115687" cy="115687"/>
            </a:xfrm>
            <a:prstGeom prst="ellipse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Oval 82"/>
            <p:cNvSpPr/>
            <p:nvPr/>
          </p:nvSpPr>
          <p:spPr>
            <a:xfrm>
              <a:off x="4365268" y="6172773"/>
              <a:ext cx="115687" cy="115687"/>
            </a:xfrm>
            <a:prstGeom prst="ellipse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4" name="Freeform 83"/>
            <p:cNvSpPr/>
            <p:nvPr/>
          </p:nvSpPr>
          <p:spPr>
            <a:xfrm>
              <a:off x="5414290" y="3766750"/>
              <a:ext cx="503607" cy="1210404"/>
            </a:xfrm>
            <a:custGeom>
              <a:avLst/>
              <a:gdLst>
                <a:gd name="connsiteX0" fmla="*/ 0 w 503607"/>
                <a:gd name="connsiteY0" fmla="*/ 0 h 1210404"/>
                <a:gd name="connsiteX1" fmla="*/ 335736 w 503607"/>
                <a:gd name="connsiteY1" fmla="*/ 0 h 1210404"/>
                <a:gd name="connsiteX2" fmla="*/ 490416 w 503607"/>
                <a:gd name="connsiteY2" fmla="*/ 102529 h 1210404"/>
                <a:gd name="connsiteX3" fmla="*/ 503607 w 503607"/>
                <a:gd name="connsiteY3" fmla="*/ 167867 h 1210404"/>
                <a:gd name="connsiteX4" fmla="*/ 503607 w 503607"/>
                <a:gd name="connsiteY4" fmla="*/ 1042537 h 1210404"/>
                <a:gd name="connsiteX5" fmla="*/ 490416 w 503607"/>
                <a:gd name="connsiteY5" fmla="*/ 1107876 h 1210404"/>
                <a:gd name="connsiteX6" fmla="*/ 335736 w 503607"/>
                <a:gd name="connsiteY6" fmla="*/ 1210404 h 1210404"/>
                <a:gd name="connsiteX7" fmla="*/ 0 w 503607"/>
                <a:gd name="connsiteY7" fmla="*/ 1210404 h 1210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3607" h="1210404">
                  <a:moveTo>
                    <a:pt x="0" y="0"/>
                  </a:moveTo>
                  <a:lnTo>
                    <a:pt x="335736" y="0"/>
                  </a:lnTo>
                  <a:cubicBezTo>
                    <a:pt x="405271" y="0"/>
                    <a:pt x="464932" y="42277"/>
                    <a:pt x="490416" y="102529"/>
                  </a:cubicBezTo>
                  <a:lnTo>
                    <a:pt x="503607" y="167867"/>
                  </a:lnTo>
                  <a:lnTo>
                    <a:pt x="503607" y="1042537"/>
                  </a:lnTo>
                  <a:lnTo>
                    <a:pt x="490416" y="1107876"/>
                  </a:lnTo>
                  <a:cubicBezTo>
                    <a:pt x="464932" y="1168127"/>
                    <a:pt x="405271" y="1210404"/>
                    <a:pt x="335736" y="1210404"/>
                  </a:cubicBezTo>
                  <a:lnTo>
                    <a:pt x="0" y="121040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5" name="Freeform 84"/>
            <p:cNvSpPr/>
            <p:nvPr/>
          </p:nvSpPr>
          <p:spPr>
            <a:xfrm>
              <a:off x="5419657" y="5023347"/>
              <a:ext cx="728497" cy="331804"/>
            </a:xfrm>
            <a:custGeom>
              <a:avLst/>
              <a:gdLst>
                <a:gd name="connsiteX0" fmla="*/ 0 w 728497"/>
                <a:gd name="connsiteY0" fmla="*/ 0 h 331804"/>
                <a:gd name="connsiteX1" fmla="*/ 562595 w 728497"/>
                <a:gd name="connsiteY1" fmla="*/ 0 h 331804"/>
                <a:gd name="connsiteX2" fmla="*/ 728497 w 728497"/>
                <a:gd name="connsiteY2" fmla="*/ 165902 h 331804"/>
                <a:gd name="connsiteX3" fmla="*/ 562595 w 728497"/>
                <a:gd name="connsiteY3" fmla="*/ 331804 h 331804"/>
                <a:gd name="connsiteX4" fmla="*/ 0 w 728497"/>
                <a:gd name="connsiteY4" fmla="*/ 331804 h 331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8497" h="331804">
                  <a:moveTo>
                    <a:pt x="0" y="0"/>
                  </a:moveTo>
                  <a:lnTo>
                    <a:pt x="562595" y="0"/>
                  </a:lnTo>
                  <a:cubicBezTo>
                    <a:pt x="654220" y="0"/>
                    <a:pt x="728497" y="74277"/>
                    <a:pt x="728497" y="165902"/>
                  </a:cubicBezTo>
                  <a:cubicBezTo>
                    <a:pt x="728497" y="257527"/>
                    <a:pt x="654220" y="331804"/>
                    <a:pt x="562595" y="331804"/>
                  </a:cubicBezTo>
                  <a:lnTo>
                    <a:pt x="0" y="33180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6" name="Group 85"/>
            <p:cNvGrpSpPr/>
            <p:nvPr/>
          </p:nvGrpSpPr>
          <p:grpSpPr>
            <a:xfrm>
              <a:off x="4380931" y="5914887"/>
              <a:ext cx="1972102" cy="305080"/>
              <a:chOff x="4380931" y="5914887"/>
              <a:chExt cx="1972102" cy="305080"/>
            </a:xfrm>
          </p:grpSpPr>
          <p:sp>
            <p:nvSpPr>
              <p:cNvPr id="89" name="Freeform 88"/>
              <p:cNvSpPr/>
              <p:nvPr/>
            </p:nvSpPr>
            <p:spPr>
              <a:xfrm>
                <a:off x="4380931" y="5919716"/>
                <a:ext cx="1972102" cy="300251"/>
              </a:xfrm>
              <a:custGeom>
                <a:avLst/>
                <a:gdLst>
                  <a:gd name="connsiteX0" fmla="*/ 982639 w 1972102"/>
                  <a:gd name="connsiteY0" fmla="*/ 13648 h 300251"/>
                  <a:gd name="connsiteX1" fmla="*/ 0 w 1972102"/>
                  <a:gd name="connsiteY1" fmla="*/ 269544 h 300251"/>
                  <a:gd name="connsiteX2" fmla="*/ 992875 w 1972102"/>
                  <a:gd name="connsiteY2" fmla="*/ 75063 h 300251"/>
                  <a:gd name="connsiteX3" fmla="*/ 1047466 w 1972102"/>
                  <a:gd name="connsiteY3" fmla="*/ 225188 h 300251"/>
                  <a:gd name="connsiteX4" fmla="*/ 1071349 w 1972102"/>
                  <a:gd name="connsiteY4" fmla="*/ 95535 h 300251"/>
                  <a:gd name="connsiteX5" fmla="*/ 1078173 w 1972102"/>
                  <a:gd name="connsiteY5" fmla="*/ 75063 h 300251"/>
                  <a:gd name="connsiteX6" fmla="*/ 1972102 w 1972102"/>
                  <a:gd name="connsiteY6" fmla="*/ 300251 h 300251"/>
                  <a:gd name="connsiteX7" fmla="*/ 1074761 w 1972102"/>
                  <a:gd name="connsiteY7" fmla="*/ 0 h 300251"/>
                  <a:gd name="connsiteX8" fmla="*/ 982639 w 1972102"/>
                  <a:gd name="connsiteY8" fmla="*/ 13648 h 3002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972102" h="300251">
                    <a:moveTo>
                      <a:pt x="982639" y="13648"/>
                    </a:moveTo>
                    <a:lnTo>
                      <a:pt x="0" y="269544"/>
                    </a:lnTo>
                    <a:lnTo>
                      <a:pt x="992875" y="75063"/>
                    </a:lnTo>
                    <a:lnTo>
                      <a:pt x="1047466" y="225188"/>
                    </a:lnTo>
                    <a:lnTo>
                      <a:pt x="1071349" y="95535"/>
                    </a:lnTo>
                    <a:lnTo>
                      <a:pt x="1078173" y="75063"/>
                    </a:lnTo>
                    <a:lnTo>
                      <a:pt x="1972102" y="300251"/>
                    </a:lnTo>
                    <a:lnTo>
                      <a:pt x="1074761" y="0"/>
                    </a:lnTo>
                    <a:lnTo>
                      <a:pt x="982639" y="13648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0" name="Freeform 89"/>
              <p:cNvSpPr/>
              <p:nvPr/>
            </p:nvSpPr>
            <p:spPr>
              <a:xfrm>
                <a:off x="5412677" y="5914887"/>
                <a:ext cx="930567" cy="298042"/>
              </a:xfrm>
              <a:custGeom>
                <a:avLst/>
                <a:gdLst>
                  <a:gd name="connsiteX0" fmla="*/ 39828 w 930567"/>
                  <a:gd name="connsiteY0" fmla="*/ 0 h 298042"/>
                  <a:gd name="connsiteX1" fmla="*/ 930567 w 930567"/>
                  <a:gd name="connsiteY1" fmla="*/ 298042 h 298042"/>
                  <a:gd name="connsiteX2" fmla="*/ 928400 w 930567"/>
                  <a:gd name="connsiteY2" fmla="*/ 298042 h 298042"/>
                  <a:gd name="connsiteX3" fmla="*/ 43240 w 930567"/>
                  <a:gd name="connsiteY3" fmla="*/ 75063 h 298042"/>
                  <a:gd name="connsiteX4" fmla="*/ 36416 w 930567"/>
                  <a:gd name="connsiteY4" fmla="*/ 95535 h 298042"/>
                  <a:gd name="connsiteX5" fmla="*/ 12533 w 930567"/>
                  <a:gd name="connsiteY5" fmla="*/ 225188 h 298042"/>
                  <a:gd name="connsiteX6" fmla="*/ 0 w 930567"/>
                  <a:gd name="connsiteY6" fmla="*/ 190723 h 298042"/>
                  <a:gd name="connsiteX7" fmla="*/ 0 w 930567"/>
                  <a:gd name="connsiteY7" fmla="*/ 5901 h 298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0567" h="298042">
                    <a:moveTo>
                      <a:pt x="39828" y="0"/>
                    </a:moveTo>
                    <a:lnTo>
                      <a:pt x="930567" y="298042"/>
                    </a:lnTo>
                    <a:lnTo>
                      <a:pt x="928400" y="298042"/>
                    </a:lnTo>
                    <a:lnTo>
                      <a:pt x="43240" y="75063"/>
                    </a:lnTo>
                    <a:lnTo>
                      <a:pt x="36416" y="95535"/>
                    </a:lnTo>
                    <a:lnTo>
                      <a:pt x="12533" y="225188"/>
                    </a:lnTo>
                    <a:lnTo>
                      <a:pt x="0" y="190723"/>
                    </a:lnTo>
                    <a:lnTo>
                      <a:pt x="0" y="5901"/>
                    </a:lnTo>
                    <a:close/>
                  </a:path>
                </a:pathLst>
              </a:cu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87" name="Rounded Rectangle 86"/>
            <p:cNvSpPr/>
            <p:nvPr/>
          </p:nvSpPr>
          <p:spPr>
            <a:xfrm>
              <a:off x="6117117" y="4399078"/>
              <a:ext cx="290123" cy="96565"/>
            </a:xfrm>
            <a:prstGeom prst="roundRect">
              <a:avLst>
                <a:gd name="adj" fmla="val 50000"/>
              </a:avLst>
            </a:prstGeom>
            <a:solidFill>
              <a:srgbClr val="3148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8" name="Oval 87"/>
            <p:cNvSpPr/>
            <p:nvPr/>
          </p:nvSpPr>
          <p:spPr>
            <a:xfrm>
              <a:off x="6295189" y="6172773"/>
              <a:ext cx="115687" cy="115687"/>
            </a:xfrm>
            <a:prstGeom prst="ellipse">
              <a:avLst/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533686" y="3485862"/>
            <a:ext cx="2022791" cy="1613485"/>
            <a:chOff x="3497319" y="2736337"/>
            <a:chExt cx="2759375" cy="2201025"/>
          </a:xfrm>
        </p:grpSpPr>
        <p:sp>
          <p:nvSpPr>
            <p:cNvPr id="94" name="Rectangle 93"/>
            <p:cNvSpPr/>
            <p:nvPr/>
          </p:nvSpPr>
          <p:spPr>
            <a:xfrm>
              <a:off x="5458889" y="4759633"/>
              <a:ext cx="133297" cy="177729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3941642" y="4759633"/>
              <a:ext cx="133297" cy="177729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4019398" y="2868660"/>
              <a:ext cx="299918" cy="1810616"/>
              <a:chOff x="880228" y="431124"/>
              <a:chExt cx="299918" cy="1810616"/>
            </a:xfrm>
          </p:grpSpPr>
          <p:sp>
            <p:nvSpPr>
              <p:cNvPr id="111" name="Rectangle 110"/>
              <p:cNvSpPr/>
              <p:nvPr/>
            </p:nvSpPr>
            <p:spPr>
              <a:xfrm>
                <a:off x="918679" y="431124"/>
                <a:ext cx="261467" cy="181061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ectangle 111"/>
              <p:cNvSpPr/>
              <p:nvPr/>
            </p:nvSpPr>
            <p:spPr>
              <a:xfrm>
                <a:off x="880228" y="431124"/>
                <a:ext cx="84592" cy="1810616"/>
              </a:xfrm>
              <a:prstGeom prst="rect">
                <a:avLst/>
              </a:pr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7" name="Group 96"/>
            <p:cNvGrpSpPr/>
            <p:nvPr/>
          </p:nvGrpSpPr>
          <p:grpSpPr>
            <a:xfrm>
              <a:off x="4319316" y="2736337"/>
              <a:ext cx="504927" cy="1942940"/>
              <a:chOff x="1180146" y="298801"/>
              <a:chExt cx="504927" cy="1942940"/>
            </a:xfrm>
          </p:grpSpPr>
          <p:sp>
            <p:nvSpPr>
              <p:cNvPr id="109" name="Rectangle 108"/>
              <p:cNvSpPr/>
              <p:nvPr/>
            </p:nvSpPr>
            <p:spPr>
              <a:xfrm>
                <a:off x="1235686" y="298801"/>
                <a:ext cx="449387" cy="194294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Rectangle 109"/>
              <p:cNvSpPr/>
              <p:nvPr/>
            </p:nvSpPr>
            <p:spPr>
              <a:xfrm>
                <a:off x="1180146" y="298801"/>
                <a:ext cx="145390" cy="194294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>
              <a:off x="3661386" y="3117811"/>
              <a:ext cx="299461" cy="1565892"/>
              <a:chOff x="522216" y="680275"/>
              <a:chExt cx="299461" cy="1565892"/>
            </a:xfrm>
          </p:grpSpPr>
          <p:sp>
            <p:nvSpPr>
              <p:cNvPr id="107" name="Rectangle 106"/>
              <p:cNvSpPr/>
              <p:nvPr/>
            </p:nvSpPr>
            <p:spPr>
              <a:xfrm rot="291908">
                <a:off x="560210" y="691037"/>
                <a:ext cx="261467" cy="155513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/>
              <p:cNvSpPr/>
              <p:nvPr/>
            </p:nvSpPr>
            <p:spPr>
              <a:xfrm rot="291908">
                <a:off x="522216" y="680275"/>
                <a:ext cx="84592" cy="1555130"/>
              </a:xfrm>
              <a:prstGeom prst="rect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9" name="Rectangle 98"/>
            <p:cNvSpPr/>
            <p:nvPr/>
          </p:nvSpPr>
          <p:spPr>
            <a:xfrm>
              <a:off x="4752531" y="3117025"/>
              <a:ext cx="477647" cy="1549501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>
              <a:off x="4849513" y="3246334"/>
              <a:ext cx="255486" cy="25548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1" name="Group 100"/>
            <p:cNvGrpSpPr/>
            <p:nvPr/>
          </p:nvGrpSpPr>
          <p:grpSpPr>
            <a:xfrm>
              <a:off x="5137382" y="2868661"/>
              <a:ext cx="477647" cy="1823328"/>
              <a:chOff x="1616329" y="704951"/>
              <a:chExt cx="477647" cy="1549501"/>
            </a:xfrm>
          </p:grpSpPr>
          <p:sp>
            <p:nvSpPr>
              <p:cNvPr id="105" name="Rectangle 104"/>
              <p:cNvSpPr/>
              <p:nvPr/>
            </p:nvSpPr>
            <p:spPr>
              <a:xfrm>
                <a:off x="1616329" y="704951"/>
                <a:ext cx="477647" cy="1549501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1721624" y="834260"/>
                <a:ext cx="255486" cy="25548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3" name="Rectangle 102"/>
            <p:cNvSpPr/>
            <p:nvPr/>
          </p:nvSpPr>
          <p:spPr>
            <a:xfrm>
              <a:off x="3497319" y="4665245"/>
              <a:ext cx="2759375" cy="100881"/>
            </a:xfrm>
            <a:prstGeom prst="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5480836" y="3417186"/>
              <a:ext cx="477647" cy="1249863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5" name="Group 524"/>
          <p:cNvGrpSpPr/>
          <p:nvPr/>
        </p:nvGrpSpPr>
        <p:grpSpPr>
          <a:xfrm>
            <a:off x="2843081" y="834078"/>
            <a:ext cx="1169335" cy="1296707"/>
            <a:chOff x="4964792" y="3469997"/>
            <a:chExt cx="1169335" cy="1296707"/>
          </a:xfrm>
        </p:grpSpPr>
        <p:grpSp>
          <p:nvGrpSpPr>
            <p:cNvPr id="526" name="Group 525"/>
            <p:cNvGrpSpPr/>
            <p:nvPr/>
          </p:nvGrpSpPr>
          <p:grpSpPr>
            <a:xfrm rot="1126196">
              <a:off x="5032585" y="3682662"/>
              <a:ext cx="195813" cy="301873"/>
              <a:chOff x="4485451" y="4472045"/>
              <a:chExt cx="422593" cy="651485"/>
            </a:xfrm>
          </p:grpSpPr>
          <p:grpSp>
            <p:nvGrpSpPr>
              <p:cNvPr id="539" name="Group 538"/>
              <p:cNvGrpSpPr/>
              <p:nvPr/>
            </p:nvGrpSpPr>
            <p:grpSpPr>
              <a:xfrm flipH="1" flipV="1">
                <a:off x="4485451" y="4594253"/>
                <a:ext cx="422593" cy="529277"/>
                <a:chOff x="4464728" y="1930586"/>
                <a:chExt cx="2619580" cy="3280897"/>
              </a:xfrm>
            </p:grpSpPr>
            <p:sp>
              <p:nvSpPr>
                <p:cNvPr id="549" name="Freeform 548"/>
                <p:cNvSpPr/>
                <p:nvPr/>
              </p:nvSpPr>
              <p:spPr>
                <a:xfrm>
                  <a:off x="5773560" y="1930586"/>
                  <a:ext cx="1310748" cy="3280897"/>
                </a:xfrm>
                <a:custGeom>
                  <a:avLst/>
                  <a:gdLst>
                    <a:gd name="connsiteX0" fmla="*/ 0 w 1310747"/>
                    <a:gd name="connsiteY0" fmla="*/ 0 h 3280897"/>
                    <a:gd name="connsiteX1" fmla="*/ 117865 w 1310747"/>
                    <a:gd name="connsiteY1" fmla="*/ 5951 h 3280897"/>
                    <a:gd name="connsiteX2" fmla="*/ 1310747 w 1310747"/>
                    <a:gd name="connsiteY2" fmla="*/ 1327829 h 3280897"/>
                    <a:gd name="connsiteX3" fmla="*/ 1083820 w 1310747"/>
                    <a:gd name="connsiteY3" fmla="*/ 2070739 h 3280897"/>
                    <a:gd name="connsiteX4" fmla="*/ 1053343 w 1310747"/>
                    <a:gd name="connsiteY4" fmla="*/ 2147512 h 3280897"/>
                    <a:gd name="connsiteX5" fmla="*/ 1026745 w 1310747"/>
                    <a:gd name="connsiteY5" fmla="*/ 2194224 h 3280897"/>
                    <a:gd name="connsiteX6" fmla="*/ 729617 w 1310747"/>
                    <a:gd name="connsiteY6" fmla="*/ 2843641 h 3280897"/>
                    <a:gd name="connsiteX7" fmla="*/ 650641 w 1310747"/>
                    <a:gd name="connsiteY7" fmla="*/ 2917729 h 3280897"/>
                    <a:gd name="connsiteX8" fmla="*/ 650641 w 1310747"/>
                    <a:gd name="connsiteY8" fmla="*/ 3280897 h 3280897"/>
                    <a:gd name="connsiteX9" fmla="*/ 0 w 1310747"/>
                    <a:gd name="connsiteY9" fmla="*/ 3280897 h 3280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0747" h="3280897">
                      <a:moveTo>
                        <a:pt x="0" y="0"/>
                      </a:moveTo>
                      <a:lnTo>
                        <a:pt x="117865" y="5951"/>
                      </a:lnTo>
                      <a:cubicBezTo>
                        <a:pt x="787889" y="73996"/>
                        <a:pt x="1310747" y="639852"/>
                        <a:pt x="1310747" y="1327829"/>
                      </a:cubicBezTo>
                      <a:cubicBezTo>
                        <a:pt x="1310747" y="1603020"/>
                        <a:pt x="1227090" y="1858671"/>
                        <a:pt x="1083820" y="2070739"/>
                      </a:cubicBezTo>
                      <a:lnTo>
                        <a:pt x="1053343" y="2147512"/>
                      </a:lnTo>
                      <a:cubicBezTo>
                        <a:pt x="1052687" y="2164109"/>
                        <a:pt x="1027401" y="2177627"/>
                        <a:pt x="1026745" y="2194224"/>
                      </a:cubicBezTo>
                      <a:cubicBezTo>
                        <a:pt x="1006258" y="2428878"/>
                        <a:pt x="907331" y="2659561"/>
                        <a:pt x="729617" y="2843641"/>
                      </a:cubicBezTo>
                      <a:lnTo>
                        <a:pt x="650641" y="2917729"/>
                      </a:lnTo>
                      <a:lnTo>
                        <a:pt x="650641" y="3280897"/>
                      </a:lnTo>
                      <a:lnTo>
                        <a:pt x="0" y="328089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0" name="Freeform 549"/>
                <p:cNvSpPr/>
                <p:nvPr/>
              </p:nvSpPr>
              <p:spPr>
                <a:xfrm flipH="1">
                  <a:off x="4464728" y="1930586"/>
                  <a:ext cx="1310748" cy="3280897"/>
                </a:xfrm>
                <a:custGeom>
                  <a:avLst/>
                  <a:gdLst>
                    <a:gd name="connsiteX0" fmla="*/ 0 w 1310747"/>
                    <a:gd name="connsiteY0" fmla="*/ 0 h 3280897"/>
                    <a:gd name="connsiteX1" fmla="*/ 117865 w 1310747"/>
                    <a:gd name="connsiteY1" fmla="*/ 5951 h 3280897"/>
                    <a:gd name="connsiteX2" fmla="*/ 1310747 w 1310747"/>
                    <a:gd name="connsiteY2" fmla="*/ 1327829 h 3280897"/>
                    <a:gd name="connsiteX3" fmla="*/ 1083820 w 1310747"/>
                    <a:gd name="connsiteY3" fmla="*/ 2070739 h 3280897"/>
                    <a:gd name="connsiteX4" fmla="*/ 1053343 w 1310747"/>
                    <a:gd name="connsiteY4" fmla="*/ 2147512 h 3280897"/>
                    <a:gd name="connsiteX5" fmla="*/ 1026745 w 1310747"/>
                    <a:gd name="connsiteY5" fmla="*/ 2194224 h 3280897"/>
                    <a:gd name="connsiteX6" fmla="*/ 729617 w 1310747"/>
                    <a:gd name="connsiteY6" fmla="*/ 2843641 h 3280897"/>
                    <a:gd name="connsiteX7" fmla="*/ 650641 w 1310747"/>
                    <a:gd name="connsiteY7" fmla="*/ 2917729 h 3280897"/>
                    <a:gd name="connsiteX8" fmla="*/ 650641 w 1310747"/>
                    <a:gd name="connsiteY8" fmla="*/ 3280897 h 3280897"/>
                    <a:gd name="connsiteX9" fmla="*/ 0 w 1310747"/>
                    <a:gd name="connsiteY9" fmla="*/ 3280897 h 32808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10747" h="3280897">
                      <a:moveTo>
                        <a:pt x="0" y="0"/>
                      </a:moveTo>
                      <a:lnTo>
                        <a:pt x="117865" y="5951"/>
                      </a:lnTo>
                      <a:cubicBezTo>
                        <a:pt x="787889" y="73996"/>
                        <a:pt x="1310747" y="639852"/>
                        <a:pt x="1310747" y="1327829"/>
                      </a:cubicBezTo>
                      <a:cubicBezTo>
                        <a:pt x="1310747" y="1603020"/>
                        <a:pt x="1227090" y="1858671"/>
                        <a:pt x="1083820" y="2070739"/>
                      </a:cubicBezTo>
                      <a:lnTo>
                        <a:pt x="1053343" y="2147512"/>
                      </a:lnTo>
                      <a:cubicBezTo>
                        <a:pt x="1052687" y="2164109"/>
                        <a:pt x="1027401" y="2177627"/>
                        <a:pt x="1026745" y="2194224"/>
                      </a:cubicBezTo>
                      <a:cubicBezTo>
                        <a:pt x="1006258" y="2428878"/>
                        <a:pt x="907331" y="2659561"/>
                        <a:pt x="729617" y="2843641"/>
                      </a:cubicBezTo>
                      <a:lnTo>
                        <a:pt x="650641" y="2917729"/>
                      </a:lnTo>
                      <a:lnTo>
                        <a:pt x="650641" y="3280897"/>
                      </a:lnTo>
                      <a:lnTo>
                        <a:pt x="0" y="3280897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540" name="Group 539"/>
              <p:cNvGrpSpPr/>
              <p:nvPr/>
            </p:nvGrpSpPr>
            <p:grpSpPr>
              <a:xfrm>
                <a:off x="4594517" y="4472045"/>
                <a:ext cx="211573" cy="110443"/>
                <a:chOff x="4610227" y="4472045"/>
                <a:chExt cx="211573" cy="110443"/>
              </a:xfrm>
            </p:grpSpPr>
            <p:sp>
              <p:nvSpPr>
                <p:cNvPr id="541" name="Freeform 540"/>
                <p:cNvSpPr/>
                <p:nvPr/>
              </p:nvSpPr>
              <p:spPr>
                <a:xfrm flipH="1" flipV="1">
                  <a:off x="4714893" y="4570873"/>
                  <a:ext cx="104928" cy="11615"/>
                </a:xfrm>
                <a:custGeom>
                  <a:avLst/>
                  <a:gdLst>
                    <a:gd name="connsiteX0" fmla="*/ 0 w 650430"/>
                    <a:gd name="connsiteY0" fmla="*/ 0 h 99632"/>
                    <a:gd name="connsiteX1" fmla="*/ 650430 w 650430"/>
                    <a:gd name="connsiteY1" fmla="*/ 0 h 99632"/>
                    <a:gd name="connsiteX2" fmla="*/ 650430 w 650430"/>
                    <a:gd name="connsiteY2" fmla="*/ 99632 h 99632"/>
                    <a:gd name="connsiteX3" fmla="*/ 0 w 650430"/>
                    <a:gd name="connsiteY3" fmla="*/ 99632 h 99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50430" h="99632">
                      <a:moveTo>
                        <a:pt x="0" y="0"/>
                      </a:moveTo>
                      <a:lnTo>
                        <a:pt x="650430" y="0"/>
                      </a:lnTo>
                      <a:lnTo>
                        <a:pt x="650430" y="99632"/>
                      </a:lnTo>
                      <a:lnTo>
                        <a:pt x="0" y="99632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2" name="Freeform 541"/>
                <p:cNvSpPr/>
                <p:nvPr/>
              </p:nvSpPr>
              <p:spPr>
                <a:xfrm flipH="1" flipV="1">
                  <a:off x="4610227" y="4570873"/>
                  <a:ext cx="104928" cy="11615"/>
                </a:xfrm>
                <a:custGeom>
                  <a:avLst/>
                  <a:gdLst>
                    <a:gd name="connsiteX0" fmla="*/ 0 w 650430"/>
                    <a:gd name="connsiteY0" fmla="*/ 0 h 99632"/>
                    <a:gd name="connsiteX1" fmla="*/ 650430 w 650430"/>
                    <a:gd name="connsiteY1" fmla="*/ 0 h 99632"/>
                    <a:gd name="connsiteX2" fmla="*/ 650430 w 650430"/>
                    <a:gd name="connsiteY2" fmla="*/ 99632 h 99632"/>
                    <a:gd name="connsiteX3" fmla="*/ 0 w 650430"/>
                    <a:gd name="connsiteY3" fmla="*/ 99632 h 99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50430" h="99632">
                      <a:moveTo>
                        <a:pt x="0" y="0"/>
                      </a:moveTo>
                      <a:lnTo>
                        <a:pt x="650430" y="0"/>
                      </a:lnTo>
                      <a:lnTo>
                        <a:pt x="650430" y="99632"/>
                      </a:lnTo>
                      <a:lnTo>
                        <a:pt x="0" y="99632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3" name="Freeform 542"/>
                <p:cNvSpPr/>
                <p:nvPr/>
              </p:nvSpPr>
              <p:spPr>
                <a:xfrm flipH="1" flipV="1">
                  <a:off x="4714893" y="4552085"/>
                  <a:ext cx="104928" cy="11615"/>
                </a:xfrm>
                <a:custGeom>
                  <a:avLst/>
                  <a:gdLst>
                    <a:gd name="connsiteX0" fmla="*/ 0 w 650430"/>
                    <a:gd name="connsiteY0" fmla="*/ 0 h 99632"/>
                    <a:gd name="connsiteX1" fmla="*/ 650430 w 650430"/>
                    <a:gd name="connsiteY1" fmla="*/ 0 h 99632"/>
                    <a:gd name="connsiteX2" fmla="*/ 650430 w 650430"/>
                    <a:gd name="connsiteY2" fmla="*/ 99632 h 99632"/>
                    <a:gd name="connsiteX3" fmla="*/ 0 w 650430"/>
                    <a:gd name="connsiteY3" fmla="*/ 99632 h 99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50430" h="99632">
                      <a:moveTo>
                        <a:pt x="0" y="0"/>
                      </a:moveTo>
                      <a:lnTo>
                        <a:pt x="650430" y="0"/>
                      </a:lnTo>
                      <a:lnTo>
                        <a:pt x="650430" y="99632"/>
                      </a:lnTo>
                      <a:lnTo>
                        <a:pt x="0" y="99632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4" name="Freeform 543"/>
                <p:cNvSpPr/>
                <p:nvPr/>
              </p:nvSpPr>
              <p:spPr>
                <a:xfrm flipH="1" flipV="1">
                  <a:off x="4610227" y="4552085"/>
                  <a:ext cx="104928" cy="11615"/>
                </a:xfrm>
                <a:custGeom>
                  <a:avLst/>
                  <a:gdLst>
                    <a:gd name="connsiteX0" fmla="*/ 0 w 650430"/>
                    <a:gd name="connsiteY0" fmla="*/ 0 h 99632"/>
                    <a:gd name="connsiteX1" fmla="*/ 650430 w 650430"/>
                    <a:gd name="connsiteY1" fmla="*/ 0 h 99632"/>
                    <a:gd name="connsiteX2" fmla="*/ 650430 w 650430"/>
                    <a:gd name="connsiteY2" fmla="*/ 99632 h 99632"/>
                    <a:gd name="connsiteX3" fmla="*/ 0 w 650430"/>
                    <a:gd name="connsiteY3" fmla="*/ 99632 h 99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50430" h="99632">
                      <a:moveTo>
                        <a:pt x="0" y="0"/>
                      </a:moveTo>
                      <a:lnTo>
                        <a:pt x="650430" y="0"/>
                      </a:lnTo>
                      <a:lnTo>
                        <a:pt x="650430" y="99632"/>
                      </a:lnTo>
                      <a:lnTo>
                        <a:pt x="0" y="99632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5" name="Freeform 544"/>
                <p:cNvSpPr/>
                <p:nvPr/>
              </p:nvSpPr>
              <p:spPr>
                <a:xfrm flipH="1" flipV="1">
                  <a:off x="4714893" y="4532391"/>
                  <a:ext cx="104928" cy="11615"/>
                </a:xfrm>
                <a:custGeom>
                  <a:avLst/>
                  <a:gdLst>
                    <a:gd name="connsiteX0" fmla="*/ 0 w 650430"/>
                    <a:gd name="connsiteY0" fmla="*/ 0 h 99632"/>
                    <a:gd name="connsiteX1" fmla="*/ 650430 w 650430"/>
                    <a:gd name="connsiteY1" fmla="*/ 0 h 99632"/>
                    <a:gd name="connsiteX2" fmla="*/ 650430 w 650430"/>
                    <a:gd name="connsiteY2" fmla="*/ 99632 h 99632"/>
                    <a:gd name="connsiteX3" fmla="*/ 0 w 650430"/>
                    <a:gd name="connsiteY3" fmla="*/ 99632 h 99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50430" h="99632">
                      <a:moveTo>
                        <a:pt x="0" y="0"/>
                      </a:moveTo>
                      <a:lnTo>
                        <a:pt x="650430" y="0"/>
                      </a:lnTo>
                      <a:lnTo>
                        <a:pt x="650430" y="99632"/>
                      </a:lnTo>
                      <a:lnTo>
                        <a:pt x="0" y="99632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6" name="Freeform 545"/>
                <p:cNvSpPr/>
                <p:nvPr/>
              </p:nvSpPr>
              <p:spPr>
                <a:xfrm flipH="1" flipV="1">
                  <a:off x="4610227" y="4532391"/>
                  <a:ext cx="104928" cy="11615"/>
                </a:xfrm>
                <a:custGeom>
                  <a:avLst/>
                  <a:gdLst>
                    <a:gd name="connsiteX0" fmla="*/ 0 w 650430"/>
                    <a:gd name="connsiteY0" fmla="*/ 0 h 99632"/>
                    <a:gd name="connsiteX1" fmla="*/ 650430 w 650430"/>
                    <a:gd name="connsiteY1" fmla="*/ 0 h 99632"/>
                    <a:gd name="connsiteX2" fmla="*/ 650430 w 650430"/>
                    <a:gd name="connsiteY2" fmla="*/ 99632 h 99632"/>
                    <a:gd name="connsiteX3" fmla="*/ 0 w 650430"/>
                    <a:gd name="connsiteY3" fmla="*/ 99632 h 99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50430" h="99632">
                      <a:moveTo>
                        <a:pt x="0" y="0"/>
                      </a:moveTo>
                      <a:lnTo>
                        <a:pt x="650430" y="0"/>
                      </a:lnTo>
                      <a:lnTo>
                        <a:pt x="650430" y="99632"/>
                      </a:lnTo>
                      <a:lnTo>
                        <a:pt x="0" y="99632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7" name="Freeform 546"/>
                <p:cNvSpPr/>
                <p:nvPr/>
              </p:nvSpPr>
              <p:spPr>
                <a:xfrm flipH="1" flipV="1">
                  <a:off x="4610350" y="4472045"/>
                  <a:ext cx="105725" cy="52268"/>
                </a:xfrm>
                <a:custGeom>
                  <a:avLst/>
                  <a:gdLst>
                    <a:gd name="connsiteX0" fmla="*/ 0 w 655372"/>
                    <a:gd name="connsiteY0" fmla="*/ 0 h 457200"/>
                    <a:gd name="connsiteX1" fmla="*/ 655372 w 655372"/>
                    <a:gd name="connsiteY1" fmla="*/ 0 h 457200"/>
                    <a:gd name="connsiteX2" fmla="*/ 655372 w 655372"/>
                    <a:gd name="connsiteY2" fmla="*/ 306663 h 457200"/>
                    <a:gd name="connsiteX3" fmla="*/ 642985 w 655372"/>
                    <a:gd name="connsiteY3" fmla="*/ 335499 h 457200"/>
                    <a:gd name="connsiteX4" fmla="*/ 6566 w 655372"/>
                    <a:gd name="connsiteY4" fmla="*/ 457200 h 457200"/>
                    <a:gd name="connsiteX5" fmla="*/ 0 w 655372"/>
                    <a:gd name="connsiteY5" fmla="*/ 457045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55372" h="457200">
                      <a:moveTo>
                        <a:pt x="0" y="0"/>
                      </a:moveTo>
                      <a:lnTo>
                        <a:pt x="655372" y="0"/>
                      </a:lnTo>
                      <a:lnTo>
                        <a:pt x="655372" y="306663"/>
                      </a:lnTo>
                      <a:lnTo>
                        <a:pt x="642985" y="335499"/>
                      </a:lnTo>
                      <a:cubicBezTo>
                        <a:pt x="582401" y="404974"/>
                        <a:pt x="320446" y="457200"/>
                        <a:pt x="6566" y="457200"/>
                      </a:cubicBezTo>
                      <a:lnTo>
                        <a:pt x="0" y="457045"/>
                      </a:lnTo>
                      <a:close/>
                    </a:path>
                  </a:pathLst>
                </a:custGeom>
                <a:solidFill>
                  <a:schemeClr val="accent1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8" name="Freeform 547"/>
                <p:cNvSpPr/>
                <p:nvPr/>
              </p:nvSpPr>
              <p:spPr>
                <a:xfrm flipV="1">
                  <a:off x="4716075" y="4472045"/>
                  <a:ext cx="105725" cy="52268"/>
                </a:xfrm>
                <a:custGeom>
                  <a:avLst/>
                  <a:gdLst>
                    <a:gd name="connsiteX0" fmla="*/ 0 w 655372"/>
                    <a:gd name="connsiteY0" fmla="*/ 0 h 457200"/>
                    <a:gd name="connsiteX1" fmla="*/ 655372 w 655372"/>
                    <a:gd name="connsiteY1" fmla="*/ 0 h 457200"/>
                    <a:gd name="connsiteX2" fmla="*/ 655372 w 655372"/>
                    <a:gd name="connsiteY2" fmla="*/ 306663 h 457200"/>
                    <a:gd name="connsiteX3" fmla="*/ 642985 w 655372"/>
                    <a:gd name="connsiteY3" fmla="*/ 335499 h 457200"/>
                    <a:gd name="connsiteX4" fmla="*/ 6566 w 655372"/>
                    <a:gd name="connsiteY4" fmla="*/ 457200 h 457200"/>
                    <a:gd name="connsiteX5" fmla="*/ 0 w 655372"/>
                    <a:gd name="connsiteY5" fmla="*/ 457045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55372" h="457200">
                      <a:moveTo>
                        <a:pt x="0" y="0"/>
                      </a:moveTo>
                      <a:lnTo>
                        <a:pt x="655372" y="0"/>
                      </a:lnTo>
                      <a:lnTo>
                        <a:pt x="655372" y="306663"/>
                      </a:lnTo>
                      <a:lnTo>
                        <a:pt x="642985" y="335499"/>
                      </a:lnTo>
                      <a:cubicBezTo>
                        <a:pt x="582401" y="404974"/>
                        <a:pt x="320446" y="457200"/>
                        <a:pt x="6566" y="457200"/>
                      </a:cubicBezTo>
                      <a:lnTo>
                        <a:pt x="0" y="457045"/>
                      </a:lnTo>
                      <a:close/>
                    </a:path>
                  </a:pathLst>
                </a:custGeom>
                <a:solidFill>
                  <a:schemeClr val="accent1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sp>
          <p:nvSpPr>
            <p:cNvPr id="527" name="Rectangle 526"/>
            <p:cNvSpPr/>
            <p:nvPr/>
          </p:nvSpPr>
          <p:spPr>
            <a:xfrm rot="6682008" flipH="1">
              <a:off x="5647229" y="3220176"/>
              <a:ext cx="47102" cy="900711"/>
            </a:xfrm>
            <a:prstGeom prst="rect">
              <a:avLst/>
            </a:prstGeom>
            <a:solidFill>
              <a:srgbClr val="D905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8" name="Right Triangle 527"/>
            <p:cNvSpPr/>
            <p:nvPr/>
          </p:nvSpPr>
          <p:spPr>
            <a:xfrm rot="1260000" flipH="1">
              <a:off x="5348952" y="3659679"/>
              <a:ext cx="716701" cy="50479"/>
            </a:xfrm>
            <a:prstGeom prst="rtTriangle">
              <a:avLst/>
            </a:prstGeom>
            <a:solidFill>
              <a:srgbClr val="9103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9" name="Rectangle 528"/>
            <p:cNvSpPr/>
            <p:nvPr/>
          </p:nvSpPr>
          <p:spPr>
            <a:xfrm rot="1282008" flipH="1">
              <a:off x="5905557" y="3776434"/>
              <a:ext cx="48204" cy="921785"/>
            </a:xfrm>
            <a:prstGeom prst="rect">
              <a:avLst/>
            </a:prstGeom>
            <a:solidFill>
              <a:srgbClr val="D905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0" name="Oval 529"/>
            <p:cNvSpPr/>
            <p:nvPr/>
          </p:nvSpPr>
          <p:spPr>
            <a:xfrm flipH="1">
              <a:off x="5221534" y="3469997"/>
              <a:ext cx="102158" cy="102158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1" name="Flowchart: Delay 9"/>
            <p:cNvSpPr/>
            <p:nvPr/>
          </p:nvSpPr>
          <p:spPr>
            <a:xfrm rot="6737232" flipH="1">
              <a:off x="5049242" y="3513215"/>
              <a:ext cx="292509" cy="370413"/>
            </a:xfrm>
            <a:prstGeom prst="flowChartDelay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2" name="Rounded Rectangle 531"/>
            <p:cNvSpPr/>
            <p:nvPr/>
          </p:nvSpPr>
          <p:spPr>
            <a:xfrm rot="1305586" flipH="1">
              <a:off x="5198925" y="3549526"/>
              <a:ext cx="119513" cy="26512"/>
            </a:xfrm>
            <a:prstGeom prst="round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33" name="Picture 53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964792" y="3544889"/>
              <a:ext cx="409602" cy="360776"/>
            </a:xfrm>
            <a:prstGeom prst="rtTriangle">
              <a:avLst/>
            </a:prstGeom>
          </p:spPr>
        </p:pic>
        <p:sp>
          <p:nvSpPr>
            <p:cNvPr id="534" name="Right Triangle 533"/>
            <p:cNvSpPr/>
            <p:nvPr/>
          </p:nvSpPr>
          <p:spPr>
            <a:xfrm rot="17460000" flipH="1">
              <a:off x="5580752" y="4186114"/>
              <a:ext cx="716700" cy="50479"/>
            </a:xfrm>
            <a:prstGeom prst="rtTriangle">
              <a:avLst/>
            </a:prstGeom>
            <a:solidFill>
              <a:srgbClr val="9103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5" name="Flowchart: Delay 13"/>
            <p:cNvSpPr/>
            <p:nvPr/>
          </p:nvSpPr>
          <p:spPr>
            <a:xfrm rot="5400000" flipH="1">
              <a:off x="5722024" y="4494045"/>
              <a:ext cx="119701" cy="198943"/>
            </a:xfrm>
            <a:prstGeom prst="flowChartDelay">
              <a:avLst/>
            </a:prstGeom>
            <a:solidFill>
              <a:srgbClr val="9103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6" name="Snip Same Side Corner Rectangle 535"/>
            <p:cNvSpPr/>
            <p:nvPr/>
          </p:nvSpPr>
          <p:spPr>
            <a:xfrm flipH="1">
              <a:off x="5531786" y="4616664"/>
              <a:ext cx="500181" cy="150040"/>
            </a:xfrm>
            <a:prstGeom prst="snip2SameRect">
              <a:avLst>
                <a:gd name="adj1" fmla="val 50000"/>
                <a:gd name="adj2" fmla="val 0"/>
              </a:avLst>
            </a:prstGeom>
            <a:solidFill>
              <a:srgbClr val="D9052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7" name="Right Triangle 536"/>
            <p:cNvSpPr/>
            <p:nvPr/>
          </p:nvSpPr>
          <p:spPr>
            <a:xfrm flipH="1">
              <a:off x="5531787" y="4700608"/>
              <a:ext cx="500181" cy="64898"/>
            </a:xfrm>
            <a:prstGeom prst="rtTriangle">
              <a:avLst/>
            </a:pr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8" name="Oval 537"/>
            <p:cNvSpPr/>
            <p:nvPr/>
          </p:nvSpPr>
          <p:spPr>
            <a:xfrm flipH="1">
              <a:off x="6031969" y="3782519"/>
              <a:ext cx="102158" cy="102158"/>
            </a:xfrm>
            <a:prstGeom prst="ellipse">
              <a:avLst/>
            </a:prstGeom>
            <a:solidFill>
              <a:srgbClr val="91031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51" name="Group 550"/>
          <p:cNvGrpSpPr/>
          <p:nvPr/>
        </p:nvGrpSpPr>
        <p:grpSpPr>
          <a:xfrm>
            <a:off x="7661382" y="3607891"/>
            <a:ext cx="1242786" cy="3141645"/>
            <a:chOff x="1924954" y="2614021"/>
            <a:chExt cx="1365251" cy="3451225"/>
          </a:xfrm>
        </p:grpSpPr>
        <p:grpSp>
          <p:nvGrpSpPr>
            <p:cNvPr id="552" name="Group 551"/>
            <p:cNvGrpSpPr/>
            <p:nvPr/>
          </p:nvGrpSpPr>
          <p:grpSpPr>
            <a:xfrm>
              <a:off x="1924954" y="2614021"/>
              <a:ext cx="1365250" cy="3451225"/>
              <a:chOff x="5338763" y="2660650"/>
              <a:chExt cx="1365250" cy="3451225"/>
            </a:xfrm>
          </p:grpSpPr>
          <p:sp>
            <p:nvSpPr>
              <p:cNvPr id="554" name="Freeform 7"/>
              <p:cNvSpPr>
                <a:spLocks/>
              </p:cNvSpPr>
              <p:nvPr/>
            </p:nvSpPr>
            <p:spPr bwMode="auto">
              <a:xfrm>
                <a:off x="5345113" y="5867400"/>
                <a:ext cx="244475" cy="244475"/>
              </a:xfrm>
              <a:custGeom>
                <a:avLst/>
                <a:gdLst>
                  <a:gd name="T0" fmla="*/ 77 w 154"/>
                  <a:gd name="T1" fmla="*/ 154 h 154"/>
                  <a:gd name="T2" fmla="*/ 91 w 154"/>
                  <a:gd name="T3" fmla="*/ 152 h 154"/>
                  <a:gd name="T4" fmla="*/ 106 w 154"/>
                  <a:gd name="T5" fmla="*/ 147 h 154"/>
                  <a:gd name="T6" fmla="*/ 118 w 154"/>
                  <a:gd name="T7" fmla="*/ 141 h 154"/>
                  <a:gd name="T8" fmla="*/ 131 w 154"/>
                  <a:gd name="T9" fmla="*/ 131 h 154"/>
                  <a:gd name="T10" fmla="*/ 141 w 154"/>
                  <a:gd name="T11" fmla="*/ 118 h 154"/>
                  <a:gd name="T12" fmla="*/ 147 w 154"/>
                  <a:gd name="T13" fmla="*/ 106 h 154"/>
                  <a:gd name="T14" fmla="*/ 152 w 154"/>
                  <a:gd name="T15" fmla="*/ 91 h 154"/>
                  <a:gd name="T16" fmla="*/ 154 w 154"/>
                  <a:gd name="T17" fmla="*/ 77 h 154"/>
                  <a:gd name="T18" fmla="*/ 152 w 154"/>
                  <a:gd name="T19" fmla="*/ 62 h 154"/>
                  <a:gd name="T20" fmla="*/ 147 w 154"/>
                  <a:gd name="T21" fmla="*/ 48 h 154"/>
                  <a:gd name="T22" fmla="*/ 141 w 154"/>
                  <a:gd name="T23" fmla="*/ 35 h 154"/>
                  <a:gd name="T24" fmla="*/ 131 w 154"/>
                  <a:gd name="T25" fmla="*/ 23 h 154"/>
                  <a:gd name="T26" fmla="*/ 118 w 154"/>
                  <a:gd name="T27" fmla="*/ 12 h 154"/>
                  <a:gd name="T28" fmla="*/ 106 w 154"/>
                  <a:gd name="T29" fmla="*/ 6 h 154"/>
                  <a:gd name="T30" fmla="*/ 91 w 154"/>
                  <a:gd name="T31" fmla="*/ 2 h 154"/>
                  <a:gd name="T32" fmla="*/ 77 w 154"/>
                  <a:gd name="T33" fmla="*/ 0 h 154"/>
                  <a:gd name="T34" fmla="*/ 62 w 154"/>
                  <a:gd name="T35" fmla="*/ 2 h 154"/>
                  <a:gd name="T36" fmla="*/ 48 w 154"/>
                  <a:gd name="T37" fmla="*/ 6 h 154"/>
                  <a:gd name="T38" fmla="*/ 35 w 154"/>
                  <a:gd name="T39" fmla="*/ 12 h 154"/>
                  <a:gd name="T40" fmla="*/ 23 w 154"/>
                  <a:gd name="T41" fmla="*/ 23 h 154"/>
                  <a:gd name="T42" fmla="*/ 12 w 154"/>
                  <a:gd name="T43" fmla="*/ 35 h 154"/>
                  <a:gd name="T44" fmla="*/ 6 w 154"/>
                  <a:gd name="T45" fmla="*/ 48 h 154"/>
                  <a:gd name="T46" fmla="*/ 2 w 154"/>
                  <a:gd name="T47" fmla="*/ 62 h 154"/>
                  <a:gd name="T48" fmla="*/ 0 w 154"/>
                  <a:gd name="T49" fmla="*/ 77 h 154"/>
                  <a:gd name="T50" fmla="*/ 2 w 154"/>
                  <a:gd name="T51" fmla="*/ 91 h 154"/>
                  <a:gd name="T52" fmla="*/ 6 w 154"/>
                  <a:gd name="T53" fmla="*/ 106 h 154"/>
                  <a:gd name="T54" fmla="*/ 12 w 154"/>
                  <a:gd name="T55" fmla="*/ 118 h 154"/>
                  <a:gd name="T56" fmla="*/ 23 w 154"/>
                  <a:gd name="T57" fmla="*/ 131 h 154"/>
                  <a:gd name="T58" fmla="*/ 35 w 154"/>
                  <a:gd name="T59" fmla="*/ 141 h 154"/>
                  <a:gd name="T60" fmla="*/ 48 w 154"/>
                  <a:gd name="T61" fmla="*/ 147 h 154"/>
                  <a:gd name="T62" fmla="*/ 62 w 154"/>
                  <a:gd name="T63" fmla="*/ 152 h 154"/>
                  <a:gd name="T64" fmla="*/ 77 w 154"/>
                  <a:gd name="T65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4" h="154">
                    <a:moveTo>
                      <a:pt x="77" y="154"/>
                    </a:moveTo>
                    <a:lnTo>
                      <a:pt x="91" y="152"/>
                    </a:lnTo>
                    <a:lnTo>
                      <a:pt x="106" y="147"/>
                    </a:lnTo>
                    <a:lnTo>
                      <a:pt x="118" y="141"/>
                    </a:lnTo>
                    <a:lnTo>
                      <a:pt x="131" y="131"/>
                    </a:lnTo>
                    <a:lnTo>
                      <a:pt x="141" y="118"/>
                    </a:lnTo>
                    <a:lnTo>
                      <a:pt x="147" y="106"/>
                    </a:lnTo>
                    <a:lnTo>
                      <a:pt x="152" y="91"/>
                    </a:lnTo>
                    <a:lnTo>
                      <a:pt x="154" y="77"/>
                    </a:lnTo>
                    <a:lnTo>
                      <a:pt x="152" y="62"/>
                    </a:lnTo>
                    <a:lnTo>
                      <a:pt x="147" y="48"/>
                    </a:lnTo>
                    <a:lnTo>
                      <a:pt x="141" y="35"/>
                    </a:lnTo>
                    <a:lnTo>
                      <a:pt x="131" y="23"/>
                    </a:lnTo>
                    <a:lnTo>
                      <a:pt x="118" y="12"/>
                    </a:lnTo>
                    <a:lnTo>
                      <a:pt x="106" y="6"/>
                    </a:lnTo>
                    <a:lnTo>
                      <a:pt x="91" y="2"/>
                    </a:lnTo>
                    <a:lnTo>
                      <a:pt x="77" y="0"/>
                    </a:lnTo>
                    <a:lnTo>
                      <a:pt x="62" y="2"/>
                    </a:lnTo>
                    <a:lnTo>
                      <a:pt x="48" y="6"/>
                    </a:lnTo>
                    <a:lnTo>
                      <a:pt x="35" y="12"/>
                    </a:lnTo>
                    <a:lnTo>
                      <a:pt x="23" y="23"/>
                    </a:lnTo>
                    <a:lnTo>
                      <a:pt x="12" y="35"/>
                    </a:lnTo>
                    <a:lnTo>
                      <a:pt x="6" y="48"/>
                    </a:lnTo>
                    <a:lnTo>
                      <a:pt x="2" y="62"/>
                    </a:lnTo>
                    <a:lnTo>
                      <a:pt x="0" y="77"/>
                    </a:lnTo>
                    <a:lnTo>
                      <a:pt x="2" y="91"/>
                    </a:lnTo>
                    <a:lnTo>
                      <a:pt x="6" y="106"/>
                    </a:lnTo>
                    <a:lnTo>
                      <a:pt x="12" y="118"/>
                    </a:lnTo>
                    <a:lnTo>
                      <a:pt x="23" y="131"/>
                    </a:lnTo>
                    <a:lnTo>
                      <a:pt x="35" y="141"/>
                    </a:lnTo>
                    <a:lnTo>
                      <a:pt x="48" y="147"/>
                    </a:lnTo>
                    <a:lnTo>
                      <a:pt x="62" y="152"/>
                    </a:lnTo>
                    <a:lnTo>
                      <a:pt x="77" y="1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55" name="Freeform 8"/>
              <p:cNvSpPr>
                <a:spLocks/>
              </p:cNvSpPr>
              <p:nvPr/>
            </p:nvSpPr>
            <p:spPr bwMode="auto">
              <a:xfrm>
                <a:off x="6446838" y="5867400"/>
                <a:ext cx="241300" cy="244475"/>
              </a:xfrm>
              <a:custGeom>
                <a:avLst/>
                <a:gdLst>
                  <a:gd name="T0" fmla="*/ 75 w 152"/>
                  <a:gd name="T1" fmla="*/ 154 h 154"/>
                  <a:gd name="T2" fmla="*/ 89 w 152"/>
                  <a:gd name="T3" fmla="*/ 152 h 154"/>
                  <a:gd name="T4" fmla="*/ 104 w 152"/>
                  <a:gd name="T5" fmla="*/ 147 h 154"/>
                  <a:gd name="T6" fmla="*/ 116 w 152"/>
                  <a:gd name="T7" fmla="*/ 141 h 154"/>
                  <a:gd name="T8" fmla="*/ 129 w 152"/>
                  <a:gd name="T9" fmla="*/ 131 h 154"/>
                  <a:gd name="T10" fmla="*/ 139 w 152"/>
                  <a:gd name="T11" fmla="*/ 118 h 154"/>
                  <a:gd name="T12" fmla="*/ 146 w 152"/>
                  <a:gd name="T13" fmla="*/ 106 h 154"/>
                  <a:gd name="T14" fmla="*/ 150 w 152"/>
                  <a:gd name="T15" fmla="*/ 91 h 154"/>
                  <a:gd name="T16" fmla="*/ 152 w 152"/>
                  <a:gd name="T17" fmla="*/ 77 h 154"/>
                  <a:gd name="T18" fmla="*/ 150 w 152"/>
                  <a:gd name="T19" fmla="*/ 62 h 154"/>
                  <a:gd name="T20" fmla="*/ 146 w 152"/>
                  <a:gd name="T21" fmla="*/ 48 h 154"/>
                  <a:gd name="T22" fmla="*/ 139 w 152"/>
                  <a:gd name="T23" fmla="*/ 35 h 154"/>
                  <a:gd name="T24" fmla="*/ 129 w 152"/>
                  <a:gd name="T25" fmla="*/ 23 h 154"/>
                  <a:gd name="T26" fmla="*/ 116 w 152"/>
                  <a:gd name="T27" fmla="*/ 12 h 154"/>
                  <a:gd name="T28" fmla="*/ 104 w 152"/>
                  <a:gd name="T29" fmla="*/ 6 h 154"/>
                  <a:gd name="T30" fmla="*/ 89 w 152"/>
                  <a:gd name="T31" fmla="*/ 2 h 154"/>
                  <a:gd name="T32" fmla="*/ 75 w 152"/>
                  <a:gd name="T33" fmla="*/ 0 h 154"/>
                  <a:gd name="T34" fmla="*/ 60 w 152"/>
                  <a:gd name="T35" fmla="*/ 2 h 154"/>
                  <a:gd name="T36" fmla="*/ 46 w 152"/>
                  <a:gd name="T37" fmla="*/ 6 h 154"/>
                  <a:gd name="T38" fmla="*/ 33 w 152"/>
                  <a:gd name="T39" fmla="*/ 12 h 154"/>
                  <a:gd name="T40" fmla="*/ 23 w 152"/>
                  <a:gd name="T41" fmla="*/ 23 h 154"/>
                  <a:gd name="T42" fmla="*/ 13 w 152"/>
                  <a:gd name="T43" fmla="*/ 35 h 154"/>
                  <a:gd name="T44" fmla="*/ 6 w 152"/>
                  <a:gd name="T45" fmla="*/ 48 h 154"/>
                  <a:gd name="T46" fmla="*/ 2 w 152"/>
                  <a:gd name="T47" fmla="*/ 62 h 154"/>
                  <a:gd name="T48" fmla="*/ 0 w 152"/>
                  <a:gd name="T49" fmla="*/ 77 h 154"/>
                  <a:gd name="T50" fmla="*/ 2 w 152"/>
                  <a:gd name="T51" fmla="*/ 91 h 154"/>
                  <a:gd name="T52" fmla="*/ 6 w 152"/>
                  <a:gd name="T53" fmla="*/ 106 h 154"/>
                  <a:gd name="T54" fmla="*/ 13 w 152"/>
                  <a:gd name="T55" fmla="*/ 118 h 154"/>
                  <a:gd name="T56" fmla="*/ 23 w 152"/>
                  <a:gd name="T57" fmla="*/ 131 h 154"/>
                  <a:gd name="T58" fmla="*/ 33 w 152"/>
                  <a:gd name="T59" fmla="*/ 141 h 154"/>
                  <a:gd name="T60" fmla="*/ 46 w 152"/>
                  <a:gd name="T61" fmla="*/ 147 h 154"/>
                  <a:gd name="T62" fmla="*/ 60 w 152"/>
                  <a:gd name="T63" fmla="*/ 152 h 154"/>
                  <a:gd name="T64" fmla="*/ 75 w 152"/>
                  <a:gd name="T65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52" h="154">
                    <a:moveTo>
                      <a:pt x="75" y="154"/>
                    </a:moveTo>
                    <a:lnTo>
                      <a:pt x="89" y="152"/>
                    </a:lnTo>
                    <a:lnTo>
                      <a:pt x="104" y="147"/>
                    </a:lnTo>
                    <a:lnTo>
                      <a:pt x="116" y="141"/>
                    </a:lnTo>
                    <a:lnTo>
                      <a:pt x="129" y="131"/>
                    </a:lnTo>
                    <a:lnTo>
                      <a:pt x="139" y="118"/>
                    </a:lnTo>
                    <a:lnTo>
                      <a:pt x="146" y="106"/>
                    </a:lnTo>
                    <a:lnTo>
                      <a:pt x="150" y="91"/>
                    </a:lnTo>
                    <a:lnTo>
                      <a:pt x="152" y="77"/>
                    </a:lnTo>
                    <a:lnTo>
                      <a:pt x="150" y="62"/>
                    </a:lnTo>
                    <a:lnTo>
                      <a:pt x="146" y="48"/>
                    </a:lnTo>
                    <a:lnTo>
                      <a:pt x="139" y="35"/>
                    </a:lnTo>
                    <a:lnTo>
                      <a:pt x="129" y="23"/>
                    </a:lnTo>
                    <a:lnTo>
                      <a:pt x="116" y="12"/>
                    </a:lnTo>
                    <a:lnTo>
                      <a:pt x="104" y="6"/>
                    </a:lnTo>
                    <a:lnTo>
                      <a:pt x="89" y="2"/>
                    </a:lnTo>
                    <a:lnTo>
                      <a:pt x="75" y="0"/>
                    </a:lnTo>
                    <a:lnTo>
                      <a:pt x="60" y="2"/>
                    </a:lnTo>
                    <a:lnTo>
                      <a:pt x="46" y="6"/>
                    </a:lnTo>
                    <a:lnTo>
                      <a:pt x="33" y="12"/>
                    </a:lnTo>
                    <a:lnTo>
                      <a:pt x="23" y="23"/>
                    </a:lnTo>
                    <a:lnTo>
                      <a:pt x="13" y="35"/>
                    </a:lnTo>
                    <a:lnTo>
                      <a:pt x="6" y="48"/>
                    </a:lnTo>
                    <a:lnTo>
                      <a:pt x="2" y="62"/>
                    </a:lnTo>
                    <a:lnTo>
                      <a:pt x="0" y="77"/>
                    </a:lnTo>
                    <a:lnTo>
                      <a:pt x="2" y="91"/>
                    </a:lnTo>
                    <a:lnTo>
                      <a:pt x="6" y="106"/>
                    </a:lnTo>
                    <a:lnTo>
                      <a:pt x="13" y="118"/>
                    </a:lnTo>
                    <a:lnTo>
                      <a:pt x="23" y="131"/>
                    </a:lnTo>
                    <a:lnTo>
                      <a:pt x="33" y="141"/>
                    </a:lnTo>
                    <a:lnTo>
                      <a:pt x="46" y="147"/>
                    </a:lnTo>
                    <a:lnTo>
                      <a:pt x="60" y="152"/>
                    </a:lnTo>
                    <a:lnTo>
                      <a:pt x="75" y="15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56" name="Rectangle 10"/>
              <p:cNvSpPr>
                <a:spLocks noChangeArrowheads="1"/>
              </p:cNvSpPr>
              <p:nvPr/>
            </p:nvSpPr>
            <p:spPr bwMode="auto">
              <a:xfrm>
                <a:off x="5338763" y="2660650"/>
                <a:ext cx="1365250" cy="3225800"/>
              </a:xfrm>
              <a:prstGeom prst="rect">
                <a:avLst/>
              </a:prstGeom>
              <a:solidFill>
                <a:srgbClr val="3F3F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57" name="Rectangle 11"/>
              <p:cNvSpPr>
                <a:spLocks noChangeArrowheads="1"/>
              </p:cNvSpPr>
              <p:nvPr/>
            </p:nvSpPr>
            <p:spPr bwMode="auto">
              <a:xfrm>
                <a:off x="5513388" y="2801938"/>
                <a:ext cx="1019175" cy="811213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58" name="Freeform 12"/>
              <p:cNvSpPr>
                <a:spLocks/>
              </p:cNvSpPr>
              <p:nvPr/>
            </p:nvSpPr>
            <p:spPr bwMode="auto">
              <a:xfrm>
                <a:off x="5822951" y="3098800"/>
                <a:ext cx="396875" cy="73025"/>
              </a:xfrm>
              <a:custGeom>
                <a:avLst/>
                <a:gdLst>
                  <a:gd name="T0" fmla="*/ 23 w 250"/>
                  <a:gd name="T1" fmla="*/ 46 h 46"/>
                  <a:gd name="T2" fmla="*/ 15 w 250"/>
                  <a:gd name="T3" fmla="*/ 44 h 46"/>
                  <a:gd name="T4" fmla="*/ 7 w 250"/>
                  <a:gd name="T5" fmla="*/ 40 h 46"/>
                  <a:gd name="T6" fmla="*/ 2 w 250"/>
                  <a:gd name="T7" fmla="*/ 31 h 46"/>
                  <a:gd name="T8" fmla="*/ 0 w 250"/>
                  <a:gd name="T9" fmla="*/ 23 h 46"/>
                  <a:gd name="T10" fmla="*/ 0 w 250"/>
                  <a:gd name="T11" fmla="*/ 23 h 46"/>
                  <a:gd name="T12" fmla="*/ 2 w 250"/>
                  <a:gd name="T13" fmla="*/ 15 h 46"/>
                  <a:gd name="T14" fmla="*/ 7 w 250"/>
                  <a:gd name="T15" fmla="*/ 6 h 46"/>
                  <a:gd name="T16" fmla="*/ 15 w 250"/>
                  <a:gd name="T17" fmla="*/ 2 h 46"/>
                  <a:gd name="T18" fmla="*/ 23 w 250"/>
                  <a:gd name="T19" fmla="*/ 0 h 46"/>
                  <a:gd name="T20" fmla="*/ 227 w 250"/>
                  <a:gd name="T21" fmla="*/ 0 h 46"/>
                  <a:gd name="T22" fmla="*/ 235 w 250"/>
                  <a:gd name="T23" fmla="*/ 2 h 46"/>
                  <a:gd name="T24" fmla="*/ 243 w 250"/>
                  <a:gd name="T25" fmla="*/ 6 h 46"/>
                  <a:gd name="T26" fmla="*/ 248 w 250"/>
                  <a:gd name="T27" fmla="*/ 15 h 46"/>
                  <a:gd name="T28" fmla="*/ 250 w 250"/>
                  <a:gd name="T29" fmla="*/ 23 h 46"/>
                  <a:gd name="T30" fmla="*/ 250 w 250"/>
                  <a:gd name="T31" fmla="*/ 23 h 46"/>
                  <a:gd name="T32" fmla="*/ 248 w 250"/>
                  <a:gd name="T33" fmla="*/ 31 h 46"/>
                  <a:gd name="T34" fmla="*/ 243 w 250"/>
                  <a:gd name="T35" fmla="*/ 40 h 46"/>
                  <a:gd name="T36" fmla="*/ 235 w 250"/>
                  <a:gd name="T37" fmla="*/ 44 h 46"/>
                  <a:gd name="T38" fmla="*/ 227 w 250"/>
                  <a:gd name="T39" fmla="*/ 46 h 46"/>
                  <a:gd name="T40" fmla="*/ 23 w 250"/>
                  <a:gd name="T41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0" h="46">
                    <a:moveTo>
                      <a:pt x="23" y="46"/>
                    </a:moveTo>
                    <a:lnTo>
                      <a:pt x="15" y="44"/>
                    </a:lnTo>
                    <a:lnTo>
                      <a:pt x="7" y="40"/>
                    </a:lnTo>
                    <a:lnTo>
                      <a:pt x="2" y="3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2" y="15"/>
                    </a:lnTo>
                    <a:lnTo>
                      <a:pt x="7" y="6"/>
                    </a:lnTo>
                    <a:lnTo>
                      <a:pt x="15" y="2"/>
                    </a:lnTo>
                    <a:lnTo>
                      <a:pt x="23" y="0"/>
                    </a:lnTo>
                    <a:lnTo>
                      <a:pt x="227" y="0"/>
                    </a:lnTo>
                    <a:lnTo>
                      <a:pt x="235" y="2"/>
                    </a:lnTo>
                    <a:lnTo>
                      <a:pt x="243" y="6"/>
                    </a:lnTo>
                    <a:lnTo>
                      <a:pt x="248" y="15"/>
                    </a:lnTo>
                    <a:lnTo>
                      <a:pt x="250" y="23"/>
                    </a:lnTo>
                    <a:lnTo>
                      <a:pt x="250" y="23"/>
                    </a:lnTo>
                    <a:lnTo>
                      <a:pt x="248" y="31"/>
                    </a:lnTo>
                    <a:lnTo>
                      <a:pt x="243" y="40"/>
                    </a:lnTo>
                    <a:lnTo>
                      <a:pt x="235" y="44"/>
                    </a:lnTo>
                    <a:lnTo>
                      <a:pt x="227" y="46"/>
                    </a:lnTo>
                    <a:lnTo>
                      <a:pt x="23" y="46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59" name="Rectangle 13"/>
              <p:cNvSpPr>
                <a:spLocks noChangeArrowheads="1"/>
              </p:cNvSpPr>
              <p:nvPr/>
            </p:nvSpPr>
            <p:spPr bwMode="auto">
              <a:xfrm>
                <a:off x="5872163" y="2897188"/>
                <a:ext cx="301625" cy="155575"/>
              </a:xfrm>
              <a:prstGeom prst="rect">
                <a:avLst/>
              </a:pr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60" name="Rectangle 14"/>
              <p:cNvSpPr>
                <a:spLocks noChangeArrowheads="1"/>
              </p:cNvSpPr>
              <p:nvPr/>
            </p:nvSpPr>
            <p:spPr bwMode="auto">
              <a:xfrm>
                <a:off x="5915026" y="2921000"/>
                <a:ext cx="211138" cy="1079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61" name="Rectangle 21"/>
              <p:cNvSpPr>
                <a:spLocks noChangeArrowheads="1"/>
              </p:cNvSpPr>
              <p:nvPr/>
            </p:nvSpPr>
            <p:spPr bwMode="auto">
              <a:xfrm>
                <a:off x="5513388" y="3781425"/>
                <a:ext cx="1019175" cy="815975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62" name="Freeform 22"/>
              <p:cNvSpPr>
                <a:spLocks/>
              </p:cNvSpPr>
              <p:nvPr/>
            </p:nvSpPr>
            <p:spPr bwMode="auto">
              <a:xfrm>
                <a:off x="5822951" y="4081463"/>
                <a:ext cx="396875" cy="73025"/>
              </a:xfrm>
              <a:custGeom>
                <a:avLst/>
                <a:gdLst>
                  <a:gd name="T0" fmla="*/ 23 w 250"/>
                  <a:gd name="T1" fmla="*/ 46 h 46"/>
                  <a:gd name="T2" fmla="*/ 15 w 250"/>
                  <a:gd name="T3" fmla="*/ 44 h 46"/>
                  <a:gd name="T4" fmla="*/ 7 w 250"/>
                  <a:gd name="T5" fmla="*/ 40 h 46"/>
                  <a:gd name="T6" fmla="*/ 2 w 250"/>
                  <a:gd name="T7" fmla="*/ 32 h 46"/>
                  <a:gd name="T8" fmla="*/ 0 w 250"/>
                  <a:gd name="T9" fmla="*/ 23 h 46"/>
                  <a:gd name="T10" fmla="*/ 0 w 250"/>
                  <a:gd name="T11" fmla="*/ 23 h 46"/>
                  <a:gd name="T12" fmla="*/ 2 w 250"/>
                  <a:gd name="T13" fmla="*/ 15 h 46"/>
                  <a:gd name="T14" fmla="*/ 7 w 250"/>
                  <a:gd name="T15" fmla="*/ 7 h 46"/>
                  <a:gd name="T16" fmla="*/ 15 w 250"/>
                  <a:gd name="T17" fmla="*/ 3 h 46"/>
                  <a:gd name="T18" fmla="*/ 23 w 250"/>
                  <a:gd name="T19" fmla="*/ 0 h 46"/>
                  <a:gd name="T20" fmla="*/ 227 w 250"/>
                  <a:gd name="T21" fmla="*/ 0 h 46"/>
                  <a:gd name="T22" fmla="*/ 235 w 250"/>
                  <a:gd name="T23" fmla="*/ 3 h 46"/>
                  <a:gd name="T24" fmla="*/ 243 w 250"/>
                  <a:gd name="T25" fmla="*/ 7 h 46"/>
                  <a:gd name="T26" fmla="*/ 248 w 250"/>
                  <a:gd name="T27" fmla="*/ 15 h 46"/>
                  <a:gd name="T28" fmla="*/ 250 w 250"/>
                  <a:gd name="T29" fmla="*/ 23 h 46"/>
                  <a:gd name="T30" fmla="*/ 250 w 250"/>
                  <a:gd name="T31" fmla="*/ 23 h 46"/>
                  <a:gd name="T32" fmla="*/ 248 w 250"/>
                  <a:gd name="T33" fmla="*/ 32 h 46"/>
                  <a:gd name="T34" fmla="*/ 243 w 250"/>
                  <a:gd name="T35" fmla="*/ 40 h 46"/>
                  <a:gd name="T36" fmla="*/ 235 w 250"/>
                  <a:gd name="T37" fmla="*/ 44 h 46"/>
                  <a:gd name="T38" fmla="*/ 227 w 250"/>
                  <a:gd name="T39" fmla="*/ 46 h 46"/>
                  <a:gd name="T40" fmla="*/ 23 w 250"/>
                  <a:gd name="T41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0" h="46">
                    <a:moveTo>
                      <a:pt x="23" y="46"/>
                    </a:moveTo>
                    <a:lnTo>
                      <a:pt x="15" y="44"/>
                    </a:lnTo>
                    <a:lnTo>
                      <a:pt x="7" y="40"/>
                    </a:lnTo>
                    <a:lnTo>
                      <a:pt x="2" y="32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2" y="15"/>
                    </a:lnTo>
                    <a:lnTo>
                      <a:pt x="7" y="7"/>
                    </a:lnTo>
                    <a:lnTo>
                      <a:pt x="15" y="3"/>
                    </a:lnTo>
                    <a:lnTo>
                      <a:pt x="23" y="0"/>
                    </a:lnTo>
                    <a:lnTo>
                      <a:pt x="227" y="0"/>
                    </a:lnTo>
                    <a:lnTo>
                      <a:pt x="235" y="3"/>
                    </a:lnTo>
                    <a:lnTo>
                      <a:pt x="243" y="7"/>
                    </a:lnTo>
                    <a:lnTo>
                      <a:pt x="248" y="15"/>
                    </a:lnTo>
                    <a:lnTo>
                      <a:pt x="250" y="23"/>
                    </a:lnTo>
                    <a:lnTo>
                      <a:pt x="250" y="23"/>
                    </a:lnTo>
                    <a:lnTo>
                      <a:pt x="248" y="32"/>
                    </a:lnTo>
                    <a:lnTo>
                      <a:pt x="243" y="40"/>
                    </a:lnTo>
                    <a:lnTo>
                      <a:pt x="235" y="44"/>
                    </a:lnTo>
                    <a:lnTo>
                      <a:pt x="227" y="46"/>
                    </a:lnTo>
                    <a:lnTo>
                      <a:pt x="23" y="46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63" name="Rectangle 23"/>
              <p:cNvSpPr>
                <a:spLocks noChangeArrowheads="1"/>
              </p:cNvSpPr>
              <p:nvPr/>
            </p:nvSpPr>
            <p:spPr bwMode="auto">
              <a:xfrm>
                <a:off x="5872163" y="3878263"/>
                <a:ext cx="301625" cy="157163"/>
              </a:xfrm>
              <a:prstGeom prst="rect">
                <a:avLst/>
              </a:pr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64" name="Rectangle 24"/>
              <p:cNvSpPr>
                <a:spLocks noChangeArrowheads="1"/>
              </p:cNvSpPr>
              <p:nvPr/>
            </p:nvSpPr>
            <p:spPr bwMode="auto">
              <a:xfrm>
                <a:off x="5915026" y="3900488"/>
                <a:ext cx="211138" cy="1095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65" name="Rectangle 25"/>
              <p:cNvSpPr>
                <a:spLocks noChangeArrowheads="1"/>
              </p:cNvSpPr>
              <p:nvPr/>
            </p:nvSpPr>
            <p:spPr bwMode="auto">
              <a:xfrm>
                <a:off x="5513388" y="4775200"/>
                <a:ext cx="1019175" cy="814388"/>
              </a:xfrm>
              <a:prstGeom prst="rect">
                <a:avLst/>
              </a:pr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66" name="Freeform 26"/>
              <p:cNvSpPr>
                <a:spLocks/>
              </p:cNvSpPr>
              <p:nvPr/>
            </p:nvSpPr>
            <p:spPr bwMode="auto">
              <a:xfrm>
                <a:off x="5822951" y="5072063"/>
                <a:ext cx="396875" cy="73025"/>
              </a:xfrm>
              <a:custGeom>
                <a:avLst/>
                <a:gdLst>
                  <a:gd name="T0" fmla="*/ 23 w 250"/>
                  <a:gd name="T1" fmla="*/ 46 h 46"/>
                  <a:gd name="T2" fmla="*/ 15 w 250"/>
                  <a:gd name="T3" fmla="*/ 44 h 46"/>
                  <a:gd name="T4" fmla="*/ 7 w 250"/>
                  <a:gd name="T5" fmla="*/ 39 h 46"/>
                  <a:gd name="T6" fmla="*/ 2 w 250"/>
                  <a:gd name="T7" fmla="*/ 31 h 46"/>
                  <a:gd name="T8" fmla="*/ 0 w 250"/>
                  <a:gd name="T9" fmla="*/ 23 h 46"/>
                  <a:gd name="T10" fmla="*/ 0 w 250"/>
                  <a:gd name="T11" fmla="*/ 23 h 46"/>
                  <a:gd name="T12" fmla="*/ 2 w 250"/>
                  <a:gd name="T13" fmla="*/ 15 h 46"/>
                  <a:gd name="T14" fmla="*/ 7 w 250"/>
                  <a:gd name="T15" fmla="*/ 6 h 46"/>
                  <a:gd name="T16" fmla="*/ 15 w 250"/>
                  <a:gd name="T17" fmla="*/ 2 h 46"/>
                  <a:gd name="T18" fmla="*/ 23 w 250"/>
                  <a:gd name="T19" fmla="*/ 0 h 46"/>
                  <a:gd name="T20" fmla="*/ 227 w 250"/>
                  <a:gd name="T21" fmla="*/ 0 h 46"/>
                  <a:gd name="T22" fmla="*/ 235 w 250"/>
                  <a:gd name="T23" fmla="*/ 2 h 46"/>
                  <a:gd name="T24" fmla="*/ 243 w 250"/>
                  <a:gd name="T25" fmla="*/ 6 h 46"/>
                  <a:gd name="T26" fmla="*/ 248 w 250"/>
                  <a:gd name="T27" fmla="*/ 15 h 46"/>
                  <a:gd name="T28" fmla="*/ 250 w 250"/>
                  <a:gd name="T29" fmla="*/ 23 h 46"/>
                  <a:gd name="T30" fmla="*/ 250 w 250"/>
                  <a:gd name="T31" fmla="*/ 23 h 46"/>
                  <a:gd name="T32" fmla="*/ 248 w 250"/>
                  <a:gd name="T33" fmla="*/ 31 h 46"/>
                  <a:gd name="T34" fmla="*/ 243 w 250"/>
                  <a:gd name="T35" fmla="*/ 39 h 46"/>
                  <a:gd name="T36" fmla="*/ 235 w 250"/>
                  <a:gd name="T37" fmla="*/ 44 h 46"/>
                  <a:gd name="T38" fmla="*/ 227 w 250"/>
                  <a:gd name="T39" fmla="*/ 46 h 46"/>
                  <a:gd name="T40" fmla="*/ 23 w 250"/>
                  <a:gd name="T41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0" h="46">
                    <a:moveTo>
                      <a:pt x="23" y="46"/>
                    </a:moveTo>
                    <a:lnTo>
                      <a:pt x="15" y="44"/>
                    </a:lnTo>
                    <a:lnTo>
                      <a:pt x="7" y="39"/>
                    </a:lnTo>
                    <a:lnTo>
                      <a:pt x="2" y="31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2" y="15"/>
                    </a:lnTo>
                    <a:lnTo>
                      <a:pt x="7" y="6"/>
                    </a:lnTo>
                    <a:lnTo>
                      <a:pt x="15" y="2"/>
                    </a:lnTo>
                    <a:lnTo>
                      <a:pt x="23" y="0"/>
                    </a:lnTo>
                    <a:lnTo>
                      <a:pt x="227" y="0"/>
                    </a:lnTo>
                    <a:lnTo>
                      <a:pt x="235" y="2"/>
                    </a:lnTo>
                    <a:lnTo>
                      <a:pt x="243" y="6"/>
                    </a:lnTo>
                    <a:lnTo>
                      <a:pt x="248" y="15"/>
                    </a:lnTo>
                    <a:lnTo>
                      <a:pt x="250" y="23"/>
                    </a:lnTo>
                    <a:lnTo>
                      <a:pt x="250" y="23"/>
                    </a:lnTo>
                    <a:lnTo>
                      <a:pt x="248" y="31"/>
                    </a:lnTo>
                    <a:lnTo>
                      <a:pt x="243" y="39"/>
                    </a:lnTo>
                    <a:lnTo>
                      <a:pt x="235" y="44"/>
                    </a:lnTo>
                    <a:lnTo>
                      <a:pt x="227" y="46"/>
                    </a:lnTo>
                    <a:lnTo>
                      <a:pt x="23" y="46"/>
                    </a:lnTo>
                    <a:close/>
                  </a:path>
                </a:pathLst>
              </a:cu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67" name="Rectangle 27"/>
              <p:cNvSpPr>
                <a:spLocks noChangeArrowheads="1"/>
              </p:cNvSpPr>
              <p:nvPr/>
            </p:nvSpPr>
            <p:spPr bwMode="auto">
              <a:xfrm>
                <a:off x="5872163" y="4870450"/>
                <a:ext cx="301625" cy="155575"/>
              </a:xfrm>
              <a:prstGeom prst="rect">
                <a:avLst/>
              </a:prstGeom>
              <a:solidFill>
                <a:srgbClr val="7F7F7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  <p:sp>
            <p:nvSpPr>
              <p:cNvPr id="568" name="Rectangle 28"/>
              <p:cNvSpPr>
                <a:spLocks noChangeArrowheads="1"/>
              </p:cNvSpPr>
              <p:nvPr/>
            </p:nvSpPr>
            <p:spPr bwMode="auto">
              <a:xfrm>
                <a:off x="5915026" y="4894263"/>
                <a:ext cx="211138" cy="1079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AU"/>
              </a:p>
            </p:txBody>
          </p:sp>
        </p:grpSp>
        <p:sp>
          <p:nvSpPr>
            <p:cNvPr id="553" name="Rectangle 552"/>
            <p:cNvSpPr/>
            <p:nvPr/>
          </p:nvSpPr>
          <p:spPr>
            <a:xfrm>
              <a:off x="2594345" y="2614021"/>
              <a:ext cx="695860" cy="3220926"/>
            </a:xfrm>
            <a:prstGeom prst="rect">
              <a:avLst/>
            </a:prstGeom>
            <a:solidFill>
              <a:schemeClr val="tx1">
                <a:lumMod val="50000"/>
                <a:alpha val="3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498" name="Group 497"/>
          <p:cNvGrpSpPr/>
          <p:nvPr/>
        </p:nvGrpSpPr>
        <p:grpSpPr>
          <a:xfrm>
            <a:off x="2957898" y="3948267"/>
            <a:ext cx="418910" cy="936617"/>
            <a:chOff x="2620371" y="2885236"/>
            <a:chExt cx="418910" cy="936617"/>
          </a:xfrm>
        </p:grpSpPr>
        <p:grpSp>
          <p:nvGrpSpPr>
            <p:cNvPr id="499" name="Group 498"/>
            <p:cNvGrpSpPr/>
            <p:nvPr/>
          </p:nvGrpSpPr>
          <p:grpSpPr>
            <a:xfrm>
              <a:off x="2695534" y="2885236"/>
              <a:ext cx="261751" cy="368490"/>
              <a:chOff x="2213195" y="3854024"/>
              <a:chExt cx="261751" cy="368490"/>
            </a:xfrm>
          </p:grpSpPr>
          <p:sp>
            <p:nvSpPr>
              <p:cNvPr id="510" name="Rectangle 509"/>
              <p:cNvSpPr/>
              <p:nvPr/>
            </p:nvSpPr>
            <p:spPr>
              <a:xfrm>
                <a:off x="2213195" y="3854024"/>
                <a:ext cx="259702" cy="368490"/>
              </a:xfrm>
              <a:prstGeom prst="rect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1" name="Rectangle 510"/>
              <p:cNvSpPr/>
              <p:nvPr/>
            </p:nvSpPr>
            <p:spPr>
              <a:xfrm>
                <a:off x="2409264" y="3886199"/>
                <a:ext cx="45719" cy="45719"/>
              </a:xfrm>
              <a:prstGeom prst="rect">
                <a:avLst/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2" name="Rectangle 511"/>
              <p:cNvSpPr/>
              <p:nvPr/>
            </p:nvSpPr>
            <p:spPr>
              <a:xfrm>
                <a:off x="2231645" y="3886199"/>
                <a:ext cx="45719" cy="45719"/>
              </a:xfrm>
              <a:prstGeom prst="rect">
                <a:avLst/>
              </a:prstGeom>
              <a:solidFill>
                <a:schemeClr val="tx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3" name="Freeform 512"/>
              <p:cNvSpPr/>
              <p:nvPr/>
            </p:nvSpPr>
            <p:spPr>
              <a:xfrm>
                <a:off x="2343582" y="3855730"/>
                <a:ext cx="131364" cy="365078"/>
              </a:xfrm>
              <a:custGeom>
                <a:avLst/>
                <a:gdLst>
                  <a:gd name="connsiteX0" fmla="*/ 0 w 131364"/>
                  <a:gd name="connsiteY0" fmla="*/ 0 h 365078"/>
                  <a:gd name="connsiteX1" fmla="*/ 131364 w 131364"/>
                  <a:gd name="connsiteY1" fmla="*/ 0 h 365078"/>
                  <a:gd name="connsiteX2" fmla="*/ 131364 w 131364"/>
                  <a:gd name="connsiteY2" fmla="*/ 365078 h 365078"/>
                  <a:gd name="connsiteX3" fmla="*/ 0 w 131364"/>
                  <a:gd name="connsiteY3" fmla="*/ 365078 h 365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1364" h="365078">
                    <a:moveTo>
                      <a:pt x="0" y="0"/>
                    </a:moveTo>
                    <a:lnTo>
                      <a:pt x="131364" y="0"/>
                    </a:lnTo>
                    <a:lnTo>
                      <a:pt x="131364" y="365078"/>
                    </a:lnTo>
                    <a:lnTo>
                      <a:pt x="0" y="365078"/>
                    </a:lnTo>
                    <a:close/>
                  </a:path>
                </a:pathLst>
              </a:custGeom>
              <a:solidFill>
                <a:schemeClr val="tx1">
                  <a:lumMod val="60000"/>
                  <a:lumOff val="40000"/>
                  <a:alpha val="61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00" name="Freeform 499"/>
            <p:cNvSpPr/>
            <p:nvPr/>
          </p:nvSpPr>
          <p:spPr>
            <a:xfrm>
              <a:off x="2620371" y="3074159"/>
              <a:ext cx="418910" cy="512271"/>
            </a:xfrm>
            <a:custGeom>
              <a:avLst/>
              <a:gdLst>
                <a:gd name="connsiteX0" fmla="*/ 0 w 418910"/>
                <a:gd name="connsiteY0" fmla="*/ 0 h 512271"/>
                <a:gd name="connsiteX1" fmla="*/ 418910 w 418910"/>
                <a:gd name="connsiteY1" fmla="*/ 0 h 512271"/>
                <a:gd name="connsiteX2" fmla="*/ 418910 w 418910"/>
                <a:gd name="connsiteY2" fmla="*/ 420907 h 512271"/>
                <a:gd name="connsiteX3" fmla="*/ 327546 w 418910"/>
                <a:gd name="connsiteY3" fmla="*/ 512271 h 512271"/>
                <a:gd name="connsiteX4" fmla="*/ 91364 w 418910"/>
                <a:gd name="connsiteY4" fmla="*/ 512271 h 512271"/>
                <a:gd name="connsiteX5" fmla="*/ 0 w 418910"/>
                <a:gd name="connsiteY5" fmla="*/ 420907 h 512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8910" h="512271">
                  <a:moveTo>
                    <a:pt x="0" y="0"/>
                  </a:moveTo>
                  <a:lnTo>
                    <a:pt x="418910" y="0"/>
                  </a:lnTo>
                  <a:lnTo>
                    <a:pt x="418910" y="420907"/>
                  </a:lnTo>
                  <a:cubicBezTo>
                    <a:pt x="418910" y="471366"/>
                    <a:pt x="378005" y="512271"/>
                    <a:pt x="327546" y="512271"/>
                  </a:cubicBezTo>
                  <a:lnTo>
                    <a:pt x="91364" y="512271"/>
                  </a:lnTo>
                  <a:cubicBezTo>
                    <a:pt x="40905" y="512271"/>
                    <a:pt x="0" y="471366"/>
                    <a:pt x="0" y="420907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1" name="Freeform 500"/>
            <p:cNvSpPr/>
            <p:nvPr/>
          </p:nvSpPr>
          <p:spPr>
            <a:xfrm>
              <a:off x="2784987" y="3586429"/>
              <a:ext cx="89677" cy="235424"/>
            </a:xfrm>
            <a:custGeom>
              <a:avLst/>
              <a:gdLst>
                <a:gd name="connsiteX0" fmla="*/ 0 w 418910"/>
                <a:gd name="connsiteY0" fmla="*/ 0 h 512271"/>
                <a:gd name="connsiteX1" fmla="*/ 418910 w 418910"/>
                <a:gd name="connsiteY1" fmla="*/ 0 h 512271"/>
                <a:gd name="connsiteX2" fmla="*/ 418910 w 418910"/>
                <a:gd name="connsiteY2" fmla="*/ 420907 h 512271"/>
                <a:gd name="connsiteX3" fmla="*/ 327546 w 418910"/>
                <a:gd name="connsiteY3" fmla="*/ 512271 h 512271"/>
                <a:gd name="connsiteX4" fmla="*/ 91364 w 418910"/>
                <a:gd name="connsiteY4" fmla="*/ 512271 h 512271"/>
                <a:gd name="connsiteX5" fmla="*/ 0 w 418910"/>
                <a:gd name="connsiteY5" fmla="*/ 420907 h 512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8910" h="512271">
                  <a:moveTo>
                    <a:pt x="0" y="0"/>
                  </a:moveTo>
                  <a:lnTo>
                    <a:pt x="418910" y="0"/>
                  </a:lnTo>
                  <a:lnTo>
                    <a:pt x="418910" y="420907"/>
                  </a:lnTo>
                  <a:cubicBezTo>
                    <a:pt x="418910" y="471366"/>
                    <a:pt x="378005" y="512271"/>
                    <a:pt x="327546" y="512271"/>
                  </a:cubicBezTo>
                  <a:lnTo>
                    <a:pt x="91364" y="512271"/>
                  </a:lnTo>
                  <a:cubicBezTo>
                    <a:pt x="40905" y="512271"/>
                    <a:pt x="0" y="471366"/>
                    <a:pt x="0" y="420907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2" name="Freeform 501"/>
            <p:cNvSpPr/>
            <p:nvPr/>
          </p:nvSpPr>
          <p:spPr>
            <a:xfrm>
              <a:off x="2826411" y="3074158"/>
              <a:ext cx="209455" cy="512271"/>
            </a:xfrm>
            <a:custGeom>
              <a:avLst/>
              <a:gdLst>
                <a:gd name="connsiteX0" fmla="*/ 0 w 209455"/>
                <a:gd name="connsiteY0" fmla="*/ 0 h 512271"/>
                <a:gd name="connsiteX1" fmla="*/ 209455 w 209455"/>
                <a:gd name="connsiteY1" fmla="*/ 0 h 512271"/>
                <a:gd name="connsiteX2" fmla="*/ 209455 w 209455"/>
                <a:gd name="connsiteY2" fmla="*/ 420907 h 512271"/>
                <a:gd name="connsiteX3" fmla="*/ 118091 w 209455"/>
                <a:gd name="connsiteY3" fmla="*/ 512271 h 512271"/>
                <a:gd name="connsiteX4" fmla="*/ 0 w 209455"/>
                <a:gd name="connsiteY4" fmla="*/ 512271 h 512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455" h="512271">
                  <a:moveTo>
                    <a:pt x="0" y="0"/>
                  </a:moveTo>
                  <a:lnTo>
                    <a:pt x="209455" y="0"/>
                  </a:lnTo>
                  <a:lnTo>
                    <a:pt x="209455" y="420907"/>
                  </a:lnTo>
                  <a:cubicBezTo>
                    <a:pt x="209455" y="471366"/>
                    <a:pt x="168550" y="512271"/>
                    <a:pt x="118091" y="512271"/>
                  </a:cubicBezTo>
                  <a:lnTo>
                    <a:pt x="0" y="512271"/>
                  </a:lnTo>
                  <a:close/>
                </a:path>
              </a:pathLst>
            </a:custGeom>
            <a:solidFill>
              <a:schemeClr val="bg2">
                <a:lumMod val="5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3" name="Freeform 502"/>
            <p:cNvSpPr/>
            <p:nvPr/>
          </p:nvSpPr>
          <p:spPr>
            <a:xfrm>
              <a:off x="2826411" y="3586429"/>
              <a:ext cx="44839" cy="235424"/>
            </a:xfrm>
            <a:custGeom>
              <a:avLst/>
              <a:gdLst>
                <a:gd name="connsiteX0" fmla="*/ 0 w 44839"/>
                <a:gd name="connsiteY0" fmla="*/ 0 h 109663"/>
                <a:gd name="connsiteX1" fmla="*/ 44839 w 44839"/>
                <a:gd name="connsiteY1" fmla="*/ 0 h 109663"/>
                <a:gd name="connsiteX2" fmla="*/ 44839 w 44839"/>
                <a:gd name="connsiteY2" fmla="*/ 90105 h 109663"/>
                <a:gd name="connsiteX3" fmla="*/ 25281 w 44839"/>
                <a:gd name="connsiteY3" fmla="*/ 109663 h 109663"/>
                <a:gd name="connsiteX4" fmla="*/ 0 w 44839"/>
                <a:gd name="connsiteY4" fmla="*/ 109663 h 109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839" h="109663">
                  <a:moveTo>
                    <a:pt x="0" y="0"/>
                  </a:moveTo>
                  <a:lnTo>
                    <a:pt x="44839" y="0"/>
                  </a:lnTo>
                  <a:lnTo>
                    <a:pt x="44839" y="90105"/>
                  </a:lnTo>
                  <a:cubicBezTo>
                    <a:pt x="44839" y="100907"/>
                    <a:pt x="36083" y="109663"/>
                    <a:pt x="25281" y="109663"/>
                  </a:cubicBezTo>
                  <a:lnTo>
                    <a:pt x="0" y="109663"/>
                  </a:lnTo>
                  <a:close/>
                </a:path>
              </a:pathLst>
            </a:custGeom>
            <a:solidFill>
              <a:schemeClr val="bg2">
                <a:lumMod val="50000"/>
                <a:alpha val="5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04" name="Group 503"/>
            <p:cNvGrpSpPr/>
            <p:nvPr/>
          </p:nvGrpSpPr>
          <p:grpSpPr>
            <a:xfrm>
              <a:off x="2716574" y="3104057"/>
              <a:ext cx="226499" cy="396000"/>
              <a:chOff x="1862079" y="3012741"/>
              <a:chExt cx="226499" cy="396000"/>
            </a:xfrm>
          </p:grpSpPr>
          <p:cxnSp>
            <p:nvCxnSpPr>
              <p:cNvPr id="505" name="Straight Connector 504"/>
              <p:cNvCxnSpPr/>
              <p:nvPr/>
            </p:nvCxnSpPr>
            <p:spPr>
              <a:xfrm>
                <a:off x="1971916" y="3012741"/>
                <a:ext cx="0" cy="396000"/>
              </a:xfrm>
              <a:prstGeom prst="line">
                <a:avLst/>
              </a:prstGeom>
              <a:ln>
                <a:solidFill>
                  <a:schemeClr val="bg2"/>
                </a:solidFill>
                <a:headEnd type="triangle" w="sm" len="sm"/>
                <a:tailEnd type="oval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6" name="Arc 505"/>
              <p:cNvSpPr/>
              <p:nvPr/>
            </p:nvSpPr>
            <p:spPr>
              <a:xfrm rot="5074482">
                <a:off x="1864279" y="3100424"/>
                <a:ext cx="200372" cy="200372"/>
              </a:xfrm>
              <a:prstGeom prst="arc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7" name="Rectangle 506"/>
              <p:cNvSpPr/>
              <p:nvPr/>
            </p:nvSpPr>
            <p:spPr>
              <a:xfrm>
                <a:off x="2042859" y="3154891"/>
                <a:ext cx="45719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8" name="Arc 507"/>
              <p:cNvSpPr/>
              <p:nvPr/>
            </p:nvSpPr>
            <p:spPr>
              <a:xfrm rot="16525518" flipH="1">
                <a:off x="1886017" y="3144806"/>
                <a:ext cx="200372" cy="200372"/>
              </a:xfrm>
              <a:prstGeom prst="arc">
                <a:avLst/>
              </a:prstGeom>
              <a:ln>
                <a:solidFill>
                  <a:schemeClr val="bg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9" name="Oval 508"/>
              <p:cNvSpPr/>
              <p:nvPr/>
            </p:nvSpPr>
            <p:spPr>
              <a:xfrm>
                <a:off x="1862079" y="3196621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569" name="Group 568"/>
          <p:cNvGrpSpPr/>
          <p:nvPr/>
        </p:nvGrpSpPr>
        <p:grpSpPr>
          <a:xfrm>
            <a:off x="407797" y="5559926"/>
            <a:ext cx="532933" cy="894765"/>
            <a:chOff x="1991903" y="1289871"/>
            <a:chExt cx="532933" cy="894765"/>
          </a:xfrm>
        </p:grpSpPr>
        <p:sp>
          <p:nvSpPr>
            <p:cNvPr id="570" name="Freeform 569"/>
            <p:cNvSpPr/>
            <p:nvPr/>
          </p:nvSpPr>
          <p:spPr>
            <a:xfrm>
              <a:off x="1991903" y="1289871"/>
              <a:ext cx="532933" cy="894765"/>
            </a:xfrm>
            <a:custGeom>
              <a:avLst/>
              <a:gdLst>
                <a:gd name="connsiteX0" fmla="*/ 133233 w 532933"/>
                <a:gd name="connsiteY0" fmla="*/ 0 h 894765"/>
                <a:gd name="connsiteX1" fmla="*/ 532933 w 532933"/>
                <a:gd name="connsiteY1" fmla="*/ 0 h 894765"/>
                <a:gd name="connsiteX2" fmla="*/ 532933 w 532933"/>
                <a:gd name="connsiteY2" fmla="*/ 312975 h 894765"/>
                <a:gd name="connsiteX3" fmla="*/ 465996 w 532933"/>
                <a:gd name="connsiteY3" fmla="*/ 428383 h 894765"/>
                <a:gd name="connsiteX4" fmla="*/ 465996 w 532933"/>
                <a:gd name="connsiteY4" fmla="*/ 828469 h 894765"/>
                <a:gd name="connsiteX5" fmla="*/ 399700 w 532933"/>
                <a:gd name="connsiteY5" fmla="*/ 894765 h 894765"/>
                <a:gd name="connsiteX6" fmla="*/ 0 w 532933"/>
                <a:gd name="connsiteY6" fmla="*/ 894765 h 894765"/>
                <a:gd name="connsiteX7" fmla="*/ 0 w 532933"/>
                <a:gd name="connsiteY7" fmla="*/ 133233 h 894765"/>
                <a:gd name="connsiteX8" fmla="*/ 133233 w 532933"/>
                <a:gd name="connsiteY8" fmla="*/ 0 h 894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2933" h="894765">
                  <a:moveTo>
                    <a:pt x="133233" y="0"/>
                  </a:moveTo>
                  <a:lnTo>
                    <a:pt x="532933" y="0"/>
                  </a:lnTo>
                  <a:lnTo>
                    <a:pt x="532933" y="312975"/>
                  </a:lnTo>
                  <a:lnTo>
                    <a:pt x="465996" y="428383"/>
                  </a:lnTo>
                  <a:lnTo>
                    <a:pt x="465996" y="828469"/>
                  </a:lnTo>
                  <a:lnTo>
                    <a:pt x="399700" y="894765"/>
                  </a:lnTo>
                  <a:lnTo>
                    <a:pt x="0" y="894765"/>
                  </a:lnTo>
                  <a:lnTo>
                    <a:pt x="0" y="133233"/>
                  </a:lnTo>
                  <a:lnTo>
                    <a:pt x="133233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1" name="Rectangle 570"/>
            <p:cNvSpPr/>
            <p:nvPr/>
          </p:nvSpPr>
          <p:spPr>
            <a:xfrm>
              <a:off x="2038323" y="1458552"/>
              <a:ext cx="279373" cy="4459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2" name="Rectangle 571"/>
            <p:cNvSpPr/>
            <p:nvPr/>
          </p:nvSpPr>
          <p:spPr>
            <a:xfrm>
              <a:off x="2199045" y="1966941"/>
              <a:ext cx="118651" cy="96770"/>
            </a:xfrm>
            <a:prstGeom prst="rect">
              <a:avLst/>
            </a:prstGeom>
            <a:solidFill>
              <a:srgbClr val="272E3B"/>
            </a:solidFill>
            <a:ln>
              <a:solidFill>
                <a:schemeClr val="bg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3" name="Rectangle 572"/>
            <p:cNvSpPr/>
            <p:nvPr/>
          </p:nvSpPr>
          <p:spPr>
            <a:xfrm>
              <a:off x="2038323" y="1966941"/>
              <a:ext cx="118651" cy="96770"/>
            </a:xfrm>
            <a:prstGeom prst="rect">
              <a:avLst/>
            </a:prstGeom>
            <a:solidFill>
              <a:srgbClr val="272E3B"/>
            </a:solidFill>
            <a:ln>
              <a:solidFill>
                <a:schemeClr val="bg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4" name="Teardrop 573"/>
            <p:cNvSpPr/>
            <p:nvPr/>
          </p:nvSpPr>
          <p:spPr>
            <a:xfrm rot="18755135">
              <a:off x="2097648" y="1633941"/>
              <a:ext cx="159822" cy="154704"/>
            </a:xfrm>
            <a:prstGeom prst="teardrop">
              <a:avLst>
                <a:gd name="adj" fmla="val 130703"/>
              </a:avLst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5" name="Arc 574"/>
            <p:cNvSpPr/>
            <p:nvPr/>
          </p:nvSpPr>
          <p:spPr>
            <a:xfrm rot="18642859" flipV="1">
              <a:off x="2121663" y="1660053"/>
              <a:ext cx="102481" cy="102481"/>
            </a:xfrm>
            <a:prstGeom prst="arc">
              <a:avLst/>
            </a:prstGeom>
            <a:ln cap="rnd">
              <a:solidFill>
                <a:schemeClr val="bg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4" name="Group 603"/>
          <p:cNvGrpSpPr/>
          <p:nvPr/>
        </p:nvGrpSpPr>
        <p:grpSpPr>
          <a:xfrm>
            <a:off x="3930214" y="3465192"/>
            <a:ext cx="1164858" cy="1469697"/>
            <a:chOff x="4672166" y="4525693"/>
            <a:chExt cx="1164858" cy="1469697"/>
          </a:xfrm>
        </p:grpSpPr>
        <p:sp>
          <p:nvSpPr>
            <p:cNvPr id="605" name="Rounded Rectangle 604"/>
            <p:cNvSpPr/>
            <p:nvPr/>
          </p:nvSpPr>
          <p:spPr>
            <a:xfrm>
              <a:off x="5657024" y="5138144"/>
              <a:ext cx="180000" cy="180000"/>
            </a:xfrm>
            <a:prstGeom prst="roundRect">
              <a:avLst/>
            </a:prstGeom>
            <a:solidFill>
              <a:schemeClr val="tx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6" name="Rounded Rectangle 605"/>
            <p:cNvSpPr/>
            <p:nvPr/>
          </p:nvSpPr>
          <p:spPr>
            <a:xfrm>
              <a:off x="5657024" y="4889394"/>
              <a:ext cx="180000" cy="18000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7" name="Rounded Rectangle 606"/>
            <p:cNvSpPr/>
            <p:nvPr/>
          </p:nvSpPr>
          <p:spPr>
            <a:xfrm>
              <a:off x="5657024" y="4640644"/>
              <a:ext cx="180000" cy="180000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8" name="Rounded Rectangle 607"/>
            <p:cNvSpPr/>
            <p:nvPr/>
          </p:nvSpPr>
          <p:spPr>
            <a:xfrm>
              <a:off x="4713943" y="4525693"/>
              <a:ext cx="1046748" cy="1469697"/>
            </a:xfrm>
            <a:prstGeom prst="roundRect">
              <a:avLst>
                <a:gd name="adj" fmla="val 8503"/>
              </a:avLst>
            </a:prstGeom>
            <a:solidFill>
              <a:schemeClr val="bg2">
                <a:lumMod val="75000"/>
              </a:schemeClr>
            </a:solidFill>
            <a:ln w="3175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9" name="Freeform 608"/>
            <p:cNvSpPr/>
            <p:nvPr/>
          </p:nvSpPr>
          <p:spPr>
            <a:xfrm>
              <a:off x="4708399" y="4525693"/>
              <a:ext cx="291012" cy="1469697"/>
            </a:xfrm>
            <a:custGeom>
              <a:avLst/>
              <a:gdLst>
                <a:gd name="connsiteX0" fmla="*/ 103306 w 337771"/>
                <a:gd name="connsiteY0" fmla="*/ 0 h 1705843"/>
                <a:gd name="connsiteX1" fmla="*/ 337771 w 337771"/>
                <a:gd name="connsiteY1" fmla="*/ 0 h 1705843"/>
                <a:gd name="connsiteX2" fmla="*/ 337771 w 337771"/>
                <a:gd name="connsiteY2" fmla="*/ 1705843 h 1705843"/>
                <a:gd name="connsiteX3" fmla="*/ 103306 w 337771"/>
                <a:gd name="connsiteY3" fmla="*/ 1705843 h 1705843"/>
                <a:gd name="connsiteX4" fmla="*/ 0 w 337771"/>
                <a:gd name="connsiteY4" fmla="*/ 1602537 h 1705843"/>
                <a:gd name="connsiteX5" fmla="*/ 0 w 337771"/>
                <a:gd name="connsiteY5" fmla="*/ 103306 h 1705843"/>
                <a:gd name="connsiteX6" fmla="*/ 103306 w 337771"/>
                <a:gd name="connsiteY6" fmla="*/ 0 h 1705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7771" h="1705843">
                  <a:moveTo>
                    <a:pt x="103306" y="0"/>
                  </a:moveTo>
                  <a:lnTo>
                    <a:pt x="337771" y="0"/>
                  </a:lnTo>
                  <a:lnTo>
                    <a:pt x="337771" y="1705843"/>
                  </a:lnTo>
                  <a:lnTo>
                    <a:pt x="103306" y="1705843"/>
                  </a:lnTo>
                  <a:cubicBezTo>
                    <a:pt x="46252" y="1705843"/>
                    <a:pt x="0" y="1659591"/>
                    <a:pt x="0" y="1602537"/>
                  </a:cubicBezTo>
                  <a:lnTo>
                    <a:pt x="0" y="103306"/>
                  </a:lnTo>
                  <a:cubicBezTo>
                    <a:pt x="0" y="46252"/>
                    <a:pt x="46252" y="0"/>
                    <a:pt x="103306" y="0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3175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0" name="Oval 609"/>
            <p:cNvSpPr/>
            <p:nvPr/>
          </p:nvSpPr>
          <p:spPr>
            <a:xfrm rot="16200000" flipV="1">
              <a:off x="4755151" y="4712080"/>
              <a:ext cx="31016" cy="31016"/>
            </a:xfrm>
            <a:prstGeom prst="ellipse">
              <a:avLst/>
            </a:prstGeom>
            <a:solidFill>
              <a:schemeClr val="tx1">
                <a:lumMod val="75000"/>
              </a:schemeClr>
            </a:solidFill>
            <a:ln w="22225">
              <a:solidFill>
                <a:srgbClr val="3B4658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1" name="Rounded Rectangle 610"/>
            <p:cNvSpPr/>
            <p:nvPr/>
          </p:nvSpPr>
          <p:spPr>
            <a:xfrm rot="16200000">
              <a:off x="4703183" y="4681064"/>
              <a:ext cx="31016" cy="93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2" name="Oval 611"/>
            <p:cNvSpPr/>
            <p:nvPr/>
          </p:nvSpPr>
          <p:spPr>
            <a:xfrm rot="16200000" flipV="1">
              <a:off x="4755151" y="4818670"/>
              <a:ext cx="31016" cy="31016"/>
            </a:xfrm>
            <a:prstGeom prst="ellipse">
              <a:avLst/>
            </a:prstGeom>
            <a:solidFill>
              <a:schemeClr val="tx1">
                <a:lumMod val="75000"/>
              </a:schemeClr>
            </a:solidFill>
            <a:ln w="22225">
              <a:solidFill>
                <a:srgbClr val="3B4658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3" name="Rounded Rectangle 612"/>
            <p:cNvSpPr/>
            <p:nvPr/>
          </p:nvSpPr>
          <p:spPr>
            <a:xfrm rot="16200000">
              <a:off x="4703183" y="4787654"/>
              <a:ext cx="31016" cy="93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4" name="Oval 613"/>
            <p:cNvSpPr/>
            <p:nvPr/>
          </p:nvSpPr>
          <p:spPr>
            <a:xfrm rot="16200000" flipV="1">
              <a:off x="4755151" y="4925261"/>
              <a:ext cx="31016" cy="31016"/>
            </a:xfrm>
            <a:prstGeom prst="ellipse">
              <a:avLst/>
            </a:prstGeom>
            <a:solidFill>
              <a:schemeClr val="tx1">
                <a:lumMod val="75000"/>
              </a:schemeClr>
            </a:solidFill>
            <a:ln w="22225">
              <a:solidFill>
                <a:srgbClr val="3B4658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5" name="Rounded Rectangle 614"/>
            <p:cNvSpPr/>
            <p:nvPr/>
          </p:nvSpPr>
          <p:spPr>
            <a:xfrm rot="16200000">
              <a:off x="4703183" y="4894244"/>
              <a:ext cx="31016" cy="93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6" name="Oval 615"/>
            <p:cNvSpPr/>
            <p:nvPr/>
          </p:nvSpPr>
          <p:spPr>
            <a:xfrm rot="16200000" flipV="1">
              <a:off x="4755151" y="5031851"/>
              <a:ext cx="31016" cy="31016"/>
            </a:xfrm>
            <a:prstGeom prst="ellipse">
              <a:avLst/>
            </a:prstGeom>
            <a:solidFill>
              <a:schemeClr val="tx1">
                <a:lumMod val="75000"/>
              </a:schemeClr>
            </a:solidFill>
            <a:ln w="22225">
              <a:solidFill>
                <a:srgbClr val="3B4658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7" name="Rounded Rectangle 616"/>
            <p:cNvSpPr/>
            <p:nvPr/>
          </p:nvSpPr>
          <p:spPr>
            <a:xfrm rot="16200000">
              <a:off x="4703183" y="5000835"/>
              <a:ext cx="31016" cy="93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8" name="Oval 617"/>
            <p:cNvSpPr/>
            <p:nvPr/>
          </p:nvSpPr>
          <p:spPr>
            <a:xfrm rot="16200000" flipV="1">
              <a:off x="4755151" y="5138442"/>
              <a:ext cx="31016" cy="31016"/>
            </a:xfrm>
            <a:prstGeom prst="ellipse">
              <a:avLst/>
            </a:prstGeom>
            <a:solidFill>
              <a:schemeClr val="tx1">
                <a:lumMod val="75000"/>
              </a:schemeClr>
            </a:solidFill>
            <a:ln w="22225">
              <a:solidFill>
                <a:srgbClr val="3B4658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9" name="Rounded Rectangle 618"/>
            <p:cNvSpPr/>
            <p:nvPr/>
          </p:nvSpPr>
          <p:spPr>
            <a:xfrm rot="16200000">
              <a:off x="4703183" y="5107425"/>
              <a:ext cx="31016" cy="93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0" name="Oval 619"/>
            <p:cNvSpPr/>
            <p:nvPr/>
          </p:nvSpPr>
          <p:spPr>
            <a:xfrm rot="16200000" flipV="1">
              <a:off x="4755151" y="5245032"/>
              <a:ext cx="31016" cy="31016"/>
            </a:xfrm>
            <a:prstGeom prst="ellipse">
              <a:avLst/>
            </a:prstGeom>
            <a:solidFill>
              <a:schemeClr val="tx1">
                <a:lumMod val="75000"/>
              </a:schemeClr>
            </a:solidFill>
            <a:ln w="22225">
              <a:solidFill>
                <a:srgbClr val="3B4658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1" name="Rounded Rectangle 620"/>
            <p:cNvSpPr/>
            <p:nvPr/>
          </p:nvSpPr>
          <p:spPr>
            <a:xfrm rot="16200000">
              <a:off x="4703183" y="5214016"/>
              <a:ext cx="31016" cy="93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2" name="Oval 621"/>
            <p:cNvSpPr/>
            <p:nvPr/>
          </p:nvSpPr>
          <p:spPr>
            <a:xfrm rot="16200000" flipV="1">
              <a:off x="4755151" y="5351622"/>
              <a:ext cx="31016" cy="31016"/>
            </a:xfrm>
            <a:prstGeom prst="ellipse">
              <a:avLst/>
            </a:prstGeom>
            <a:solidFill>
              <a:schemeClr val="tx1">
                <a:lumMod val="75000"/>
              </a:schemeClr>
            </a:solidFill>
            <a:ln w="22225">
              <a:solidFill>
                <a:srgbClr val="3B4658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3" name="Rounded Rectangle 622"/>
            <p:cNvSpPr/>
            <p:nvPr/>
          </p:nvSpPr>
          <p:spPr>
            <a:xfrm rot="16200000">
              <a:off x="4703183" y="5320606"/>
              <a:ext cx="31016" cy="93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4" name="Oval 623"/>
            <p:cNvSpPr/>
            <p:nvPr/>
          </p:nvSpPr>
          <p:spPr>
            <a:xfrm rot="16200000" flipV="1">
              <a:off x="4755151" y="5458213"/>
              <a:ext cx="31016" cy="31016"/>
            </a:xfrm>
            <a:prstGeom prst="ellipse">
              <a:avLst/>
            </a:prstGeom>
            <a:solidFill>
              <a:schemeClr val="tx1">
                <a:lumMod val="75000"/>
              </a:schemeClr>
            </a:solidFill>
            <a:ln w="22225">
              <a:solidFill>
                <a:srgbClr val="3B4658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5" name="Rounded Rectangle 624"/>
            <p:cNvSpPr/>
            <p:nvPr/>
          </p:nvSpPr>
          <p:spPr>
            <a:xfrm rot="16200000">
              <a:off x="4703183" y="5427196"/>
              <a:ext cx="31016" cy="93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6" name="Oval 625"/>
            <p:cNvSpPr/>
            <p:nvPr/>
          </p:nvSpPr>
          <p:spPr>
            <a:xfrm rot="16200000" flipV="1">
              <a:off x="4755151" y="5564803"/>
              <a:ext cx="31016" cy="31016"/>
            </a:xfrm>
            <a:prstGeom prst="ellipse">
              <a:avLst/>
            </a:prstGeom>
            <a:solidFill>
              <a:schemeClr val="tx1">
                <a:lumMod val="75000"/>
              </a:schemeClr>
            </a:solidFill>
            <a:ln w="22225">
              <a:solidFill>
                <a:srgbClr val="3B4658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7" name="Rounded Rectangle 626"/>
            <p:cNvSpPr/>
            <p:nvPr/>
          </p:nvSpPr>
          <p:spPr>
            <a:xfrm rot="16200000">
              <a:off x="4703183" y="5533787"/>
              <a:ext cx="31016" cy="93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8" name="Oval 627"/>
            <p:cNvSpPr/>
            <p:nvPr/>
          </p:nvSpPr>
          <p:spPr>
            <a:xfrm rot="16200000" flipV="1">
              <a:off x="4755151" y="5671394"/>
              <a:ext cx="31016" cy="31016"/>
            </a:xfrm>
            <a:prstGeom prst="ellipse">
              <a:avLst/>
            </a:prstGeom>
            <a:solidFill>
              <a:schemeClr val="tx1">
                <a:lumMod val="75000"/>
              </a:schemeClr>
            </a:solidFill>
            <a:ln w="22225">
              <a:solidFill>
                <a:srgbClr val="3B4658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9" name="Rounded Rectangle 628"/>
            <p:cNvSpPr/>
            <p:nvPr/>
          </p:nvSpPr>
          <p:spPr>
            <a:xfrm rot="16200000">
              <a:off x="4703183" y="5640377"/>
              <a:ext cx="31016" cy="93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0" name="Oval 629"/>
            <p:cNvSpPr/>
            <p:nvPr/>
          </p:nvSpPr>
          <p:spPr>
            <a:xfrm rot="16200000" flipV="1">
              <a:off x="4755151" y="5777987"/>
              <a:ext cx="31016" cy="31016"/>
            </a:xfrm>
            <a:prstGeom prst="ellipse">
              <a:avLst/>
            </a:prstGeom>
            <a:solidFill>
              <a:schemeClr val="tx1">
                <a:lumMod val="75000"/>
              </a:schemeClr>
            </a:solidFill>
            <a:ln w="22225">
              <a:solidFill>
                <a:srgbClr val="3B4658"/>
              </a:solidFill>
            </a:ln>
            <a:effectLst>
              <a:outerShdw blurRad="50800" dist="127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1" name="Rounded Rectangle 630"/>
            <p:cNvSpPr/>
            <p:nvPr/>
          </p:nvSpPr>
          <p:spPr>
            <a:xfrm rot="16200000">
              <a:off x="4703183" y="5746970"/>
              <a:ext cx="31016" cy="93049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32" name="Group 631"/>
            <p:cNvGrpSpPr/>
            <p:nvPr/>
          </p:nvGrpSpPr>
          <p:grpSpPr>
            <a:xfrm>
              <a:off x="5076475" y="5212603"/>
              <a:ext cx="587517" cy="172353"/>
              <a:chOff x="5041366" y="5261867"/>
              <a:chExt cx="587517" cy="172353"/>
            </a:xfrm>
          </p:grpSpPr>
          <p:sp>
            <p:nvSpPr>
              <p:cNvPr id="639" name="Rounded Rectangle 638"/>
              <p:cNvSpPr/>
              <p:nvPr/>
            </p:nvSpPr>
            <p:spPr>
              <a:xfrm>
                <a:off x="5041366" y="5261867"/>
                <a:ext cx="587517" cy="3939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0" name="Rounded Rectangle 639"/>
              <p:cNvSpPr/>
              <p:nvPr/>
            </p:nvSpPr>
            <p:spPr>
              <a:xfrm>
                <a:off x="5041366" y="5324627"/>
                <a:ext cx="586210" cy="3939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1" name="Rounded Rectangle 640"/>
              <p:cNvSpPr/>
              <p:nvPr/>
            </p:nvSpPr>
            <p:spPr>
              <a:xfrm>
                <a:off x="5041366" y="5394830"/>
                <a:ext cx="443551" cy="3939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33" name="Group 4"/>
            <p:cNvGrpSpPr>
              <a:grpSpLocks noChangeAspect="1"/>
            </p:cNvGrpSpPr>
            <p:nvPr/>
          </p:nvGrpSpPr>
          <p:grpSpPr bwMode="auto">
            <a:xfrm>
              <a:off x="5216363" y="4927681"/>
              <a:ext cx="307740" cy="239354"/>
              <a:chOff x="4647" y="3022"/>
              <a:chExt cx="225" cy="175"/>
            </a:xfrm>
          </p:grpSpPr>
          <p:sp>
            <p:nvSpPr>
              <p:cNvPr id="635" name="AutoShape 3"/>
              <p:cNvSpPr>
                <a:spLocks noChangeAspect="1" noChangeArrowheads="1" noTextEdit="1"/>
              </p:cNvSpPr>
              <p:nvPr/>
            </p:nvSpPr>
            <p:spPr bwMode="auto">
              <a:xfrm>
                <a:off x="4647" y="3022"/>
                <a:ext cx="225" cy="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6" name="Freeform 5"/>
              <p:cNvSpPr>
                <a:spLocks/>
              </p:cNvSpPr>
              <p:nvPr/>
            </p:nvSpPr>
            <p:spPr bwMode="auto">
              <a:xfrm>
                <a:off x="4639" y="3022"/>
                <a:ext cx="241" cy="89"/>
              </a:xfrm>
              <a:custGeom>
                <a:avLst/>
                <a:gdLst>
                  <a:gd name="T0" fmla="*/ 567 w 808"/>
                  <a:gd name="T1" fmla="*/ 154 h 297"/>
                  <a:gd name="T2" fmla="*/ 567 w 808"/>
                  <a:gd name="T3" fmla="*/ 154 h 297"/>
                  <a:gd name="T4" fmla="*/ 567 w 808"/>
                  <a:gd name="T5" fmla="*/ 154 h 297"/>
                  <a:gd name="T6" fmla="*/ 567 w 808"/>
                  <a:gd name="T7" fmla="*/ 252 h 297"/>
                  <a:gd name="T8" fmla="*/ 712 w 808"/>
                  <a:gd name="T9" fmla="*/ 297 h 297"/>
                  <a:gd name="T10" fmla="*/ 770 w 808"/>
                  <a:gd name="T11" fmla="*/ 268 h 297"/>
                  <a:gd name="T12" fmla="*/ 685 w 808"/>
                  <a:gd name="T13" fmla="*/ 66 h 297"/>
                  <a:gd name="T14" fmla="*/ 408 w 808"/>
                  <a:gd name="T15" fmla="*/ 0 h 297"/>
                  <a:gd name="T16" fmla="*/ 404 w 808"/>
                  <a:gd name="T17" fmla="*/ 0 h 297"/>
                  <a:gd name="T18" fmla="*/ 400 w 808"/>
                  <a:gd name="T19" fmla="*/ 0 h 297"/>
                  <a:gd name="T20" fmla="*/ 122 w 808"/>
                  <a:gd name="T21" fmla="*/ 66 h 297"/>
                  <a:gd name="T22" fmla="*/ 38 w 808"/>
                  <a:gd name="T23" fmla="*/ 268 h 297"/>
                  <a:gd name="T24" fmla="*/ 96 w 808"/>
                  <a:gd name="T25" fmla="*/ 297 h 297"/>
                  <a:gd name="T26" fmla="*/ 241 w 808"/>
                  <a:gd name="T27" fmla="*/ 252 h 297"/>
                  <a:gd name="T28" fmla="*/ 241 w 808"/>
                  <a:gd name="T29" fmla="*/ 154 h 297"/>
                  <a:gd name="T30" fmla="*/ 241 w 808"/>
                  <a:gd name="T31" fmla="*/ 154 h 297"/>
                  <a:gd name="T32" fmla="*/ 241 w 808"/>
                  <a:gd name="T33" fmla="*/ 154 h 297"/>
                  <a:gd name="T34" fmla="*/ 404 w 808"/>
                  <a:gd name="T35" fmla="*/ 122 h 297"/>
                  <a:gd name="T36" fmla="*/ 567 w 808"/>
                  <a:gd name="T37" fmla="*/ 154 h 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08" h="297">
                    <a:moveTo>
                      <a:pt x="567" y="154"/>
                    </a:moveTo>
                    <a:cubicBezTo>
                      <a:pt x="567" y="154"/>
                      <a:pt x="567" y="154"/>
                      <a:pt x="567" y="154"/>
                    </a:cubicBezTo>
                    <a:cubicBezTo>
                      <a:pt x="567" y="154"/>
                      <a:pt x="567" y="154"/>
                      <a:pt x="567" y="154"/>
                    </a:cubicBezTo>
                    <a:cubicBezTo>
                      <a:pt x="567" y="252"/>
                      <a:pt x="567" y="252"/>
                      <a:pt x="567" y="252"/>
                    </a:cubicBezTo>
                    <a:cubicBezTo>
                      <a:pt x="567" y="252"/>
                      <a:pt x="650" y="297"/>
                      <a:pt x="712" y="297"/>
                    </a:cubicBezTo>
                    <a:cubicBezTo>
                      <a:pt x="737" y="297"/>
                      <a:pt x="759" y="290"/>
                      <a:pt x="770" y="268"/>
                    </a:cubicBezTo>
                    <a:cubicBezTo>
                      <a:pt x="808" y="196"/>
                      <a:pt x="750" y="97"/>
                      <a:pt x="685" y="66"/>
                    </a:cubicBezTo>
                    <a:cubicBezTo>
                      <a:pt x="584" y="17"/>
                      <a:pt x="490" y="0"/>
                      <a:pt x="408" y="0"/>
                    </a:cubicBezTo>
                    <a:cubicBezTo>
                      <a:pt x="407" y="0"/>
                      <a:pt x="405" y="0"/>
                      <a:pt x="404" y="0"/>
                    </a:cubicBezTo>
                    <a:cubicBezTo>
                      <a:pt x="403" y="0"/>
                      <a:pt x="401" y="0"/>
                      <a:pt x="400" y="0"/>
                    </a:cubicBezTo>
                    <a:cubicBezTo>
                      <a:pt x="318" y="0"/>
                      <a:pt x="224" y="17"/>
                      <a:pt x="122" y="66"/>
                    </a:cubicBezTo>
                    <a:cubicBezTo>
                      <a:pt x="58" y="97"/>
                      <a:pt x="0" y="196"/>
                      <a:pt x="38" y="268"/>
                    </a:cubicBezTo>
                    <a:cubicBezTo>
                      <a:pt x="49" y="290"/>
                      <a:pt x="71" y="297"/>
                      <a:pt x="96" y="297"/>
                    </a:cubicBezTo>
                    <a:cubicBezTo>
                      <a:pt x="158" y="297"/>
                      <a:pt x="241" y="252"/>
                      <a:pt x="241" y="252"/>
                    </a:cubicBezTo>
                    <a:cubicBezTo>
                      <a:pt x="241" y="154"/>
                      <a:pt x="241" y="154"/>
                      <a:pt x="241" y="154"/>
                    </a:cubicBezTo>
                    <a:cubicBezTo>
                      <a:pt x="241" y="154"/>
                      <a:pt x="241" y="154"/>
                      <a:pt x="241" y="154"/>
                    </a:cubicBezTo>
                    <a:cubicBezTo>
                      <a:pt x="241" y="154"/>
                      <a:pt x="241" y="154"/>
                      <a:pt x="241" y="154"/>
                    </a:cubicBezTo>
                    <a:cubicBezTo>
                      <a:pt x="241" y="154"/>
                      <a:pt x="270" y="122"/>
                      <a:pt x="404" y="122"/>
                    </a:cubicBezTo>
                    <a:cubicBezTo>
                      <a:pt x="537" y="122"/>
                      <a:pt x="567" y="154"/>
                      <a:pt x="567" y="154"/>
                    </a:cubicBezTo>
                  </a:path>
                </a:pathLst>
              </a:custGeom>
              <a:solidFill>
                <a:schemeClr val="tx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7" name="Oval 6"/>
              <p:cNvSpPr>
                <a:spLocks noChangeArrowheads="1"/>
              </p:cNvSpPr>
              <p:nvPr/>
            </p:nvSpPr>
            <p:spPr bwMode="auto">
              <a:xfrm>
                <a:off x="4735" y="3117"/>
                <a:ext cx="49" cy="50"/>
              </a:xfrm>
              <a:prstGeom prst="ellipse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638" name="Freeform 7"/>
              <p:cNvSpPr>
                <a:spLocks noEditPoints="1"/>
              </p:cNvSpPr>
              <p:nvPr/>
            </p:nvSpPr>
            <p:spPr bwMode="auto">
              <a:xfrm>
                <a:off x="4667" y="3078"/>
                <a:ext cx="181" cy="119"/>
              </a:xfrm>
              <a:custGeom>
                <a:avLst/>
                <a:gdLst>
                  <a:gd name="T0" fmla="*/ 451 w 607"/>
                  <a:gd name="T1" fmla="*/ 103 h 397"/>
                  <a:gd name="T2" fmla="*/ 428 w 607"/>
                  <a:gd name="T3" fmla="*/ 90 h 397"/>
                  <a:gd name="T4" fmla="*/ 428 w 607"/>
                  <a:gd name="T5" fmla="*/ 64 h 397"/>
                  <a:gd name="T6" fmla="*/ 428 w 607"/>
                  <a:gd name="T7" fmla="*/ 0 h 397"/>
                  <a:gd name="T8" fmla="*/ 192 w 607"/>
                  <a:gd name="T9" fmla="*/ 0 h 397"/>
                  <a:gd name="T10" fmla="*/ 192 w 607"/>
                  <a:gd name="T11" fmla="*/ 64 h 397"/>
                  <a:gd name="T12" fmla="*/ 192 w 607"/>
                  <a:gd name="T13" fmla="*/ 90 h 397"/>
                  <a:gd name="T14" fmla="*/ 169 w 607"/>
                  <a:gd name="T15" fmla="*/ 103 h 397"/>
                  <a:gd name="T16" fmla="*/ 42 w 607"/>
                  <a:gd name="T17" fmla="*/ 151 h 397"/>
                  <a:gd name="T18" fmla="*/ 0 w 607"/>
                  <a:gd name="T19" fmla="*/ 282 h 397"/>
                  <a:gd name="T20" fmla="*/ 0 w 607"/>
                  <a:gd name="T21" fmla="*/ 397 h 397"/>
                  <a:gd name="T22" fmla="*/ 607 w 607"/>
                  <a:gd name="T23" fmla="*/ 397 h 397"/>
                  <a:gd name="T24" fmla="*/ 607 w 607"/>
                  <a:gd name="T25" fmla="*/ 282 h 397"/>
                  <a:gd name="T26" fmla="*/ 563 w 607"/>
                  <a:gd name="T27" fmla="*/ 148 h 397"/>
                  <a:gd name="T28" fmla="*/ 451 w 607"/>
                  <a:gd name="T29" fmla="*/ 103 h 397"/>
                  <a:gd name="T30" fmla="*/ 310 w 607"/>
                  <a:gd name="T31" fmla="*/ 341 h 397"/>
                  <a:gd name="T32" fmla="*/ 181 w 607"/>
                  <a:gd name="T33" fmla="*/ 212 h 397"/>
                  <a:gd name="T34" fmla="*/ 310 w 607"/>
                  <a:gd name="T35" fmla="*/ 83 h 397"/>
                  <a:gd name="T36" fmla="*/ 439 w 607"/>
                  <a:gd name="T37" fmla="*/ 212 h 397"/>
                  <a:gd name="T38" fmla="*/ 310 w 607"/>
                  <a:gd name="T39" fmla="*/ 341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07" h="397">
                    <a:moveTo>
                      <a:pt x="451" y="103"/>
                    </a:moveTo>
                    <a:cubicBezTo>
                      <a:pt x="428" y="90"/>
                      <a:pt x="428" y="90"/>
                      <a:pt x="428" y="90"/>
                    </a:cubicBezTo>
                    <a:cubicBezTo>
                      <a:pt x="428" y="64"/>
                      <a:pt x="428" y="64"/>
                      <a:pt x="428" y="64"/>
                    </a:cubicBezTo>
                    <a:cubicBezTo>
                      <a:pt x="428" y="0"/>
                      <a:pt x="428" y="0"/>
                      <a:pt x="428" y="0"/>
                    </a:cubicBezTo>
                    <a:cubicBezTo>
                      <a:pt x="192" y="0"/>
                      <a:pt x="192" y="0"/>
                      <a:pt x="192" y="0"/>
                    </a:cubicBezTo>
                    <a:cubicBezTo>
                      <a:pt x="192" y="64"/>
                      <a:pt x="192" y="64"/>
                      <a:pt x="192" y="64"/>
                    </a:cubicBezTo>
                    <a:cubicBezTo>
                      <a:pt x="192" y="90"/>
                      <a:pt x="192" y="90"/>
                      <a:pt x="192" y="90"/>
                    </a:cubicBezTo>
                    <a:cubicBezTo>
                      <a:pt x="169" y="103"/>
                      <a:pt x="169" y="103"/>
                      <a:pt x="169" y="103"/>
                    </a:cubicBezTo>
                    <a:cubicBezTo>
                      <a:pt x="161" y="108"/>
                      <a:pt x="102" y="139"/>
                      <a:pt x="42" y="151"/>
                    </a:cubicBezTo>
                    <a:cubicBezTo>
                      <a:pt x="0" y="282"/>
                      <a:pt x="0" y="282"/>
                      <a:pt x="0" y="282"/>
                    </a:cubicBezTo>
                    <a:cubicBezTo>
                      <a:pt x="0" y="397"/>
                      <a:pt x="0" y="397"/>
                      <a:pt x="0" y="397"/>
                    </a:cubicBezTo>
                    <a:cubicBezTo>
                      <a:pt x="607" y="397"/>
                      <a:pt x="607" y="397"/>
                      <a:pt x="607" y="397"/>
                    </a:cubicBezTo>
                    <a:cubicBezTo>
                      <a:pt x="607" y="282"/>
                      <a:pt x="607" y="282"/>
                      <a:pt x="607" y="282"/>
                    </a:cubicBezTo>
                    <a:cubicBezTo>
                      <a:pt x="563" y="148"/>
                      <a:pt x="563" y="148"/>
                      <a:pt x="563" y="148"/>
                    </a:cubicBezTo>
                    <a:cubicBezTo>
                      <a:pt x="508" y="135"/>
                      <a:pt x="458" y="107"/>
                      <a:pt x="451" y="103"/>
                    </a:cubicBezTo>
                    <a:moveTo>
                      <a:pt x="310" y="341"/>
                    </a:moveTo>
                    <a:cubicBezTo>
                      <a:pt x="239" y="341"/>
                      <a:pt x="181" y="283"/>
                      <a:pt x="181" y="212"/>
                    </a:cubicBezTo>
                    <a:cubicBezTo>
                      <a:pt x="181" y="140"/>
                      <a:pt x="239" y="83"/>
                      <a:pt x="310" y="83"/>
                    </a:cubicBezTo>
                    <a:cubicBezTo>
                      <a:pt x="381" y="83"/>
                      <a:pt x="439" y="140"/>
                      <a:pt x="439" y="212"/>
                    </a:cubicBezTo>
                    <a:cubicBezTo>
                      <a:pt x="439" y="283"/>
                      <a:pt x="381" y="341"/>
                      <a:pt x="310" y="341"/>
                    </a:cubicBezTo>
                  </a:path>
                </a:pathLst>
              </a:custGeom>
              <a:solidFill>
                <a:schemeClr val="tx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634" name="TextBox 633"/>
            <p:cNvSpPr txBox="1"/>
            <p:nvPr/>
          </p:nvSpPr>
          <p:spPr>
            <a:xfrm>
              <a:off x="5099260" y="5313158"/>
              <a:ext cx="54194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b="1" dirty="0" smtClean="0">
                  <a:solidFill>
                    <a:srgbClr val="3B4658"/>
                  </a:solidFill>
                </a:rPr>
                <a:t>@</a:t>
              </a:r>
              <a:endParaRPr lang="en-GB" sz="2000" b="1" dirty="0">
                <a:solidFill>
                  <a:srgbClr val="3B4658"/>
                </a:solidFill>
              </a:endParaRPr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1178430" y="5559926"/>
            <a:ext cx="1309449" cy="894765"/>
            <a:chOff x="1178430" y="5559926"/>
            <a:chExt cx="1309449" cy="894765"/>
          </a:xfrm>
        </p:grpSpPr>
        <p:grpSp>
          <p:nvGrpSpPr>
            <p:cNvPr id="642" name="Group 641"/>
            <p:cNvGrpSpPr/>
            <p:nvPr/>
          </p:nvGrpSpPr>
          <p:grpSpPr>
            <a:xfrm>
              <a:off x="1178430" y="5559926"/>
              <a:ext cx="532933" cy="894765"/>
              <a:chOff x="1991903" y="1289871"/>
              <a:chExt cx="532933" cy="894765"/>
            </a:xfrm>
          </p:grpSpPr>
          <p:sp>
            <p:nvSpPr>
              <p:cNvPr id="643" name="Freeform 642"/>
              <p:cNvSpPr/>
              <p:nvPr/>
            </p:nvSpPr>
            <p:spPr>
              <a:xfrm>
                <a:off x="1991903" y="1289871"/>
                <a:ext cx="532933" cy="894765"/>
              </a:xfrm>
              <a:custGeom>
                <a:avLst/>
                <a:gdLst>
                  <a:gd name="connsiteX0" fmla="*/ 133233 w 532933"/>
                  <a:gd name="connsiteY0" fmla="*/ 0 h 894765"/>
                  <a:gd name="connsiteX1" fmla="*/ 532933 w 532933"/>
                  <a:gd name="connsiteY1" fmla="*/ 0 h 894765"/>
                  <a:gd name="connsiteX2" fmla="*/ 532933 w 532933"/>
                  <a:gd name="connsiteY2" fmla="*/ 312975 h 894765"/>
                  <a:gd name="connsiteX3" fmla="*/ 465996 w 532933"/>
                  <a:gd name="connsiteY3" fmla="*/ 428383 h 894765"/>
                  <a:gd name="connsiteX4" fmla="*/ 465996 w 532933"/>
                  <a:gd name="connsiteY4" fmla="*/ 828469 h 894765"/>
                  <a:gd name="connsiteX5" fmla="*/ 399700 w 532933"/>
                  <a:gd name="connsiteY5" fmla="*/ 894765 h 894765"/>
                  <a:gd name="connsiteX6" fmla="*/ 0 w 532933"/>
                  <a:gd name="connsiteY6" fmla="*/ 894765 h 894765"/>
                  <a:gd name="connsiteX7" fmla="*/ 0 w 532933"/>
                  <a:gd name="connsiteY7" fmla="*/ 133233 h 894765"/>
                  <a:gd name="connsiteX8" fmla="*/ 133233 w 532933"/>
                  <a:gd name="connsiteY8" fmla="*/ 0 h 894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2933" h="894765">
                    <a:moveTo>
                      <a:pt x="133233" y="0"/>
                    </a:moveTo>
                    <a:lnTo>
                      <a:pt x="532933" y="0"/>
                    </a:lnTo>
                    <a:lnTo>
                      <a:pt x="532933" y="312975"/>
                    </a:lnTo>
                    <a:lnTo>
                      <a:pt x="465996" y="428383"/>
                    </a:lnTo>
                    <a:lnTo>
                      <a:pt x="465996" y="828469"/>
                    </a:lnTo>
                    <a:lnTo>
                      <a:pt x="399700" y="894765"/>
                    </a:lnTo>
                    <a:lnTo>
                      <a:pt x="0" y="894765"/>
                    </a:lnTo>
                    <a:lnTo>
                      <a:pt x="0" y="133233"/>
                    </a:lnTo>
                    <a:lnTo>
                      <a:pt x="13323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3175" cmpd="sng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4" name="Rectangle 643"/>
              <p:cNvSpPr/>
              <p:nvPr/>
            </p:nvSpPr>
            <p:spPr>
              <a:xfrm>
                <a:off x="2038323" y="1458552"/>
                <a:ext cx="279373" cy="445981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5" name="Rectangle 644"/>
              <p:cNvSpPr/>
              <p:nvPr/>
            </p:nvSpPr>
            <p:spPr>
              <a:xfrm>
                <a:off x="2199045" y="1966941"/>
                <a:ext cx="118651" cy="96770"/>
              </a:xfrm>
              <a:prstGeom prst="rect">
                <a:avLst/>
              </a:prstGeom>
              <a:solidFill>
                <a:srgbClr val="272E3B"/>
              </a:solidFill>
              <a:ln>
                <a:solidFill>
                  <a:schemeClr val="bg2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6" name="Rectangle 645"/>
              <p:cNvSpPr/>
              <p:nvPr/>
            </p:nvSpPr>
            <p:spPr>
              <a:xfrm>
                <a:off x="2038323" y="1966941"/>
                <a:ext cx="118651" cy="96770"/>
              </a:xfrm>
              <a:prstGeom prst="rect">
                <a:avLst/>
              </a:prstGeom>
              <a:solidFill>
                <a:srgbClr val="272E3B"/>
              </a:solidFill>
              <a:ln>
                <a:solidFill>
                  <a:schemeClr val="bg2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7" name="Teardrop 646"/>
              <p:cNvSpPr/>
              <p:nvPr/>
            </p:nvSpPr>
            <p:spPr>
              <a:xfrm rot="18755135">
                <a:off x="2097648" y="1633941"/>
                <a:ext cx="159822" cy="154704"/>
              </a:xfrm>
              <a:prstGeom prst="teardrop">
                <a:avLst>
                  <a:gd name="adj" fmla="val 130703"/>
                </a:avLst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8" name="Arc 647"/>
              <p:cNvSpPr/>
              <p:nvPr/>
            </p:nvSpPr>
            <p:spPr>
              <a:xfrm rot="18642859" flipV="1">
                <a:off x="2121663" y="1660053"/>
                <a:ext cx="102481" cy="102481"/>
              </a:xfrm>
              <a:prstGeom prst="arc">
                <a:avLst/>
              </a:prstGeom>
              <a:ln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49" name="Group 648"/>
            <p:cNvGrpSpPr/>
            <p:nvPr/>
          </p:nvGrpSpPr>
          <p:grpSpPr>
            <a:xfrm>
              <a:off x="1548544" y="5559926"/>
              <a:ext cx="532933" cy="894765"/>
              <a:chOff x="1991903" y="1289871"/>
              <a:chExt cx="532933" cy="894765"/>
            </a:xfrm>
          </p:grpSpPr>
          <p:sp>
            <p:nvSpPr>
              <p:cNvPr id="650" name="Freeform 649"/>
              <p:cNvSpPr/>
              <p:nvPr/>
            </p:nvSpPr>
            <p:spPr>
              <a:xfrm>
                <a:off x="1991903" y="1289871"/>
                <a:ext cx="532933" cy="894765"/>
              </a:xfrm>
              <a:custGeom>
                <a:avLst/>
                <a:gdLst>
                  <a:gd name="connsiteX0" fmla="*/ 133233 w 532933"/>
                  <a:gd name="connsiteY0" fmla="*/ 0 h 894765"/>
                  <a:gd name="connsiteX1" fmla="*/ 532933 w 532933"/>
                  <a:gd name="connsiteY1" fmla="*/ 0 h 894765"/>
                  <a:gd name="connsiteX2" fmla="*/ 532933 w 532933"/>
                  <a:gd name="connsiteY2" fmla="*/ 312975 h 894765"/>
                  <a:gd name="connsiteX3" fmla="*/ 465996 w 532933"/>
                  <a:gd name="connsiteY3" fmla="*/ 428383 h 894765"/>
                  <a:gd name="connsiteX4" fmla="*/ 465996 w 532933"/>
                  <a:gd name="connsiteY4" fmla="*/ 828469 h 894765"/>
                  <a:gd name="connsiteX5" fmla="*/ 399700 w 532933"/>
                  <a:gd name="connsiteY5" fmla="*/ 894765 h 894765"/>
                  <a:gd name="connsiteX6" fmla="*/ 0 w 532933"/>
                  <a:gd name="connsiteY6" fmla="*/ 894765 h 894765"/>
                  <a:gd name="connsiteX7" fmla="*/ 0 w 532933"/>
                  <a:gd name="connsiteY7" fmla="*/ 133233 h 894765"/>
                  <a:gd name="connsiteX8" fmla="*/ 133233 w 532933"/>
                  <a:gd name="connsiteY8" fmla="*/ 0 h 894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2933" h="894765">
                    <a:moveTo>
                      <a:pt x="133233" y="0"/>
                    </a:moveTo>
                    <a:lnTo>
                      <a:pt x="532933" y="0"/>
                    </a:lnTo>
                    <a:lnTo>
                      <a:pt x="532933" y="312975"/>
                    </a:lnTo>
                    <a:lnTo>
                      <a:pt x="465996" y="428383"/>
                    </a:lnTo>
                    <a:lnTo>
                      <a:pt x="465996" y="828469"/>
                    </a:lnTo>
                    <a:lnTo>
                      <a:pt x="399700" y="894765"/>
                    </a:lnTo>
                    <a:lnTo>
                      <a:pt x="0" y="894765"/>
                    </a:lnTo>
                    <a:lnTo>
                      <a:pt x="0" y="133233"/>
                    </a:lnTo>
                    <a:lnTo>
                      <a:pt x="13323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3175" cmpd="sng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1" name="Rectangle 650"/>
              <p:cNvSpPr/>
              <p:nvPr/>
            </p:nvSpPr>
            <p:spPr>
              <a:xfrm>
                <a:off x="2038323" y="1458552"/>
                <a:ext cx="279373" cy="445981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2" name="Rectangle 651"/>
              <p:cNvSpPr/>
              <p:nvPr/>
            </p:nvSpPr>
            <p:spPr>
              <a:xfrm>
                <a:off x="2199045" y="1966941"/>
                <a:ext cx="118651" cy="96770"/>
              </a:xfrm>
              <a:prstGeom prst="rect">
                <a:avLst/>
              </a:prstGeom>
              <a:solidFill>
                <a:srgbClr val="272E3B"/>
              </a:solidFill>
              <a:ln>
                <a:solidFill>
                  <a:schemeClr val="bg2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3" name="Rectangle 652"/>
              <p:cNvSpPr/>
              <p:nvPr/>
            </p:nvSpPr>
            <p:spPr>
              <a:xfrm>
                <a:off x="2038323" y="1966941"/>
                <a:ext cx="118651" cy="96770"/>
              </a:xfrm>
              <a:prstGeom prst="rect">
                <a:avLst/>
              </a:prstGeom>
              <a:solidFill>
                <a:srgbClr val="272E3B"/>
              </a:solidFill>
              <a:ln>
                <a:solidFill>
                  <a:schemeClr val="bg2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4" name="Teardrop 653"/>
              <p:cNvSpPr/>
              <p:nvPr/>
            </p:nvSpPr>
            <p:spPr>
              <a:xfrm rot="18755135">
                <a:off x="2097648" y="1633941"/>
                <a:ext cx="159822" cy="154704"/>
              </a:xfrm>
              <a:prstGeom prst="teardrop">
                <a:avLst>
                  <a:gd name="adj" fmla="val 130703"/>
                </a:avLst>
              </a:prstGeom>
              <a:solidFill>
                <a:srgbClr val="FA2E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5" name="Arc 654"/>
              <p:cNvSpPr/>
              <p:nvPr/>
            </p:nvSpPr>
            <p:spPr>
              <a:xfrm rot="18642859" flipV="1">
                <a:off x="2121663" y="1660053"/>
                <a:ext cx="102481" cy="102481"/>
              </a:xfrm>
              <a:prstGeom prst="arc">
                <a:avLst/>
              </a:prstGeom>
              <a:ln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56" name="Group 655"/>
            <p:cNvGrpSpPr/>
            <p:nvPr/>
          </p:nvGrpSpPr>
          <p:grpSpPr>
            <a:xfrm>
              <a:off x="1954946" y="5559926"/>
              <a:ext cx="532933" cy="894765"/>
              <a:chOff x="1991903" y="1289871"/>
              <a:chExt cx="532933" cy="894765"/>
            </a:xfrm>
          </p:grpSpPr>
          <p:sp>
            <p:nvSpPr>
              <p:cNvPr id="657" name="Freeform 656"/>
              <p:cNvSpPr/>
              <p:nvPr/>
            </p:nvSpPr>
            <p:spPr>
              <a:xfrm>
                <a:off x="1991903" y="1289871"/>
                <a:ext cx="532933" cy="894765"/>
              </a:xfrm>
              <a:custGeom>
                <a:avLst/>
                <a:gdLst>
                  <a:gd name="connsiteX0" fmla="*/ 133233 w 532933"/>
                  <a:gd name="connsiteY0" fmla="*/ 0 h 894765"/>
                  <a:gd name="connsiteX1" fmla="*/ 532933 w 532933"/>
                  <a:gd name="connsiteY1" fmla="*/ 0 h 894765"/>
                  <a:gd name="connsiteX2" fmla="*/ 532933 w 532933"/>
                  <a:gd name="connsiteY2" fmla="*/ 312975 h 894765"/>
                  <a:gd name="connsiteX3" fmla="*/ 465996 w 532933"/>
                  <a:gd name="connsiteY3" fmla="*/ 428383 h 894765"/>
                  <a:gd name="connsiteX4" fmla="*/ 465996 w 532933"/>
                  <a:gd name="connsiteY4" fmla="*/ 828469 h 894765"/>
                  <a:gd name="connsiteX5" fmla="*/ 399700 w 532933"/>
                  <a:gd name="connsiteY5" fmla="*/ 894765 h 894765"/>
                  <a:gd name="connsiteX6" fmla="*/ 0 w 532933"/>
                  <a:gd name="connsiteY6" fmla="*/ 894765 h 894765"/>
                  <a:gd name="connsiteX7" fmla="*/ 0 w 532933"/>
                  <a:gd name="connsiteY7" fmla="*/ 133233 h 894765"/>
                  <a:gd name="connsiteX8" fmla="*/ 133233 w 532933"/>
                  <a:gd name="connsiteY8" fmla="*/ 0 h 894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32933" h="894765">
                    <a:moveTo>
                      <a:pt x="133233" y="0"/>
                    </a:moveTo>
                    <a:lnTo>
                      <a:pt x="532933" y="0"/>
                    </a:lnTo>
                    <a:lnTo>
                      <a:pt x="532933" y="312975"/>
                    </a:lnTo>
                    <a:lnTo>
                      <a:pt x="465996" y="428383"/>
                    </a:lnTo>
                    <a:lnTo>
                      <a:pt x="465996" y="828469"/>
                    </a:lnTo>
                    <a:lnTo>
                      <a:pt x="399700" y="894765"/>
                    </a:lnTo>
                    <a:lnTo>
                      <a:pt x="0" y="894765"/>
                    </a:lnTo>
                    <a:lnTo>
                      <a:pt x="0" y="133233"/>
                    </a:lnTo>
                    <a:lnTo>
                      <a:pt x="13323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 w="3175" cmpd="sng"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8" name="Rectangle 657"/>
              <p:cNvSpPr/>
              <p:nvPr/>
            </p:nvSpPr>
            <p:spPr>
              <a:xfrm>
                <a:off x="2038323" y="1458552"/>
                <a:ext cx="279373" cy="445981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9" name="Rectangle 658"/>
              <p:cNvSpPr/>
              <p:nvPr/>
            </p:nvSpPr>
            <p:spPr>
              <a:xfrm>
                <a:off x="2199045" y="1966941"/>
                <a:ext cx="118651" cy="96770"/>
              </a:xfrm>
              <a:prstGeom prst="rect">
                <a:avLst/>
              </a:prstGeom>
              <a:solidFill>
                <a:srgbClr val="272E3B"/>
              </a:solidFill>
              <a:ln>
                <a:solidFill>
                  <a:schemeClr val="bg2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0" name="Rectangle 659"/>
              <p:cNvSpPr/>
              <p:nvPr/>
            </p:nvSpPr>
            <p:spPr>
              <a:xfrm>
                <a:off x="2038323" y="1966941"/>
                <a:ext cx="118651" cy="96770"/>
              </a:xfrm>
              <a:prstGeom prst="rect">
                <a:avLst/>
              </a:prstGeom>
              <a:solidFill>
                <a:srgbClr val="272E3B"/>
              </a:solidFill>
              <a:ln>
                <a:solidFill>
                  <a:schemeClr val="bg2"/>
                </a:solidFill>
                <a:miter lim="800000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1" name="Teardrop 660"/>
              <p:cNvSpPr/>
              <p:nvPr/>
            </p:nvSpPr>
            <p:spPr>
              <a:xfrm rot="18755135">
                <a:off x="2097648" y="1633941"/>
                <a:ext cx="159822" cy="154704"/>
              </a:xfrm>
              <a:prstGeom prst="teardrop">
                <a:avLst>
                  <a:gd name="adj" fmla="val 130703"/>
                </a:avLst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2" name="Arc 661"/>
              <p:cNvSpPr/>
              <p:nvPr/>
            </p:nvSpPr>
            <p:spPr>
              <a:xfrm rot="18642859" flipV="1">
                <a:off x="2121663" y="1660053"/>
                <a:ext cx="102481" cy="102481"/>
              </a:xfrm>
              <a:prstGeom prst="arc">
                <a:avLst/>
              </a:prstGeom>
              <a:ln cap="rnd">
                <a:solidFill>
                  <a:srgbClr val="FFFF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14" name="Group 113"/>
          <p:cNvGrpSpPr/>
          <p:nvPr/>
        </p:nvGrpSpPr>
        <p:grpSpPr>
          <a:xfrm>
            <a:off x="2733275" y="5559926"/>
            <a:ext cx="532933" cy="894765"/>
            <a:chOff x="2733275" y="5549041"/>
            <a:chExt cx="532933" cy="894765"/>
          </a:xfrm>
        </p:grpSpPr>
        <p:sp>
          <p:nvSpPr>
            <p:cNvPr id="664" name="Freeform 663"/>
            <p:cNvSpPr/>
            <p:nvPr/>
          </p:nvSpPr>
          <p:spPr>
            <a:xfrm>
              <a:off x="2733275" y="5549041"/>
              <a:ext cx="532933" cy="894765"/>
            </a:xfrm>
            <a:custGeom>
              <a:avLst/>
              <a:gdLst>
                <a:gd name="connsiteX0" fmla="*/ 133233 w 532933"/>
                <a:gd name="connsiteY0" fmla="*/ 0 h 894765"/>
                <a:gd name="connsiteX1" fmla="*/ 532933 w 532933"/>
                <a:gd name="connsiteY1" fmla="*/ 0 h 894765"/>
                <a:gd name="connsiteX2" fmla="*/ 532933 w 532933"/>
                <a:gd name="connsiteY2" fmla="*/ 312975 h 894765"/>
                <a:gd name="connsiteX3" fmla="*/ 465996 w 532933"/>
                <a:gd name="connsiteY3" fmla="*/ 428383 h 894765"/>
                <a:gd name="connsiteX4" fmla="*/ 465996 w 532933"/>
                <a:gd name="connsiteY4" fmla="*/ 828469 h 894765"/>
                <a:gd name="connsiteX5" fmla="*/ 399700 w 532933"/>
                <a:gd name="connsiteY5" fmla="*/ 894765 h 894765"/>
                <a:gd name="connsiteX6" fmla="*/ 0 w 532933"/>
                <a:gd name="connsiteY6" fmla="*/ 894765 h 894765"/>
                <a:gd name="connsiteX7" fmla="*/ 0 w 532933"/>
                <a:gd name="connsiteY7" fmla="*/ 133233 h 894765"/>
                <a:gd name="connsiteX8" fmla="*/ 133233 w 532933"/>
                <a:gd name="connsiteY8" fmla="*/ 0 h 894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32933" h="894765">
                  <a:moveTo>
                    <a:pt x="133233" y="0"/>
                  </a:moveTo>
                  <a:lnTo>
                    <a:pt x="532933" y="0"/>
                  </a:lnTo>
                  <a:lnTo>
                    <a:pt x="532933" y="312975"/>
                  </a:lnTo>
                  <a:lnTo>
                    <a:pt x="465996" y="428383"/>
                  </a:lnTo>
                  <a:lnTo>
                    <a:pt x="465996" y="828469"/>
                  </a:lnTo>
                  <a:lnTo>
                    <a:pt x="399700" y="894765"/>
                  </a:lnTo>
                  <a:lnTo>
                    <a:pt x="0" y="894765"/>
                  </a:lnTo>
                  <a:lnTo>
                    <a:pt x="0" y="133233"/>
                  </a:lnTo>
                  <a:lnTo>
                    <a:pt x="133233" y="0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 w="3175" cmpd="sng">
              <a:solidFill>
                <a:srgbClr val="FF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5" name="Rectangle 664"/>
            <p:cNvSpPr/>
            <p:nvPr/>
          </p:nvSpPr>
          <p:spPr>
            <a:xfrm>
              <a:off x="2779695" y="5717722"/>
              <a:ext cx="279373" cy="445981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6" name="Rectangle 665"/>
            <p:cNvSpPr/>
            <p:nvPr/>
          </p:nvSpPr>
          <p:spPr>
            <a:xfrm>
              <a:off x="2940417" y="6226111"/>
              <a:ext cx="118651" cy="96770"/>
            </a:xfrm>
            <a:prstGeom prst="rect">
              <a:avLst/>
            </a:prstGeom>
            <a:solidFill>
              <a:srgbClr val="272E3B"/>
            </a:solidFill>
            <a:ln>
              <a:solidFill>
                <a:schemeClr val="bg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7" name="Rectangle 666"/>
            <p:cNvSpPr/>
            <p:nvPr/>
          </p:nvSpPr>
          <p:spPr>
            <a:xfrm>
              <a:off x="2779695" y="6226111"/>
              <a:ext cx="118651" cy="96770"/>
            </a:xfrm>
            <a:prstGeom prst="rect">
              <a:avLst/>
            </a:prstGeom>
            <a:solidFill>
              <a:srgbClr val="272E3B"/>
            </a:solidFill>
            <a:ln>
              <a:solidFill>
                <a:schemeClr val="bg2"/>
              </a:solidFill>
              <a:miter lim="800000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13" name="Group 112"/>
            <p:cNvGrpSpPr/>
            <p:nvPr/>
          </p:nvGrpSpPr>
          <p:grpSpPr>
            <a:xfrm>
              <a:off x="2800174" y="5890552"/>
              <a:ext cx="238415" cy="72000"/>
              <a:chOff x="2791685" y="5890552"/>
              <a:chExt cx="238415" cy="72000"/>
            </a:xfrm>
          </p:grpSpPr>
          <p:grpSp>
            <p:nvGrpSpPr>
              <p:cNvPr id="102" name="Group 101"/>
              <p:cNvGrpSpPr>
                <a:grpSpLocks noChangeAspect="1"/>
              </p:cNvGrpSpPr>
              <p:nvPr/>
            </p:nvGrpSpPr>
            <p:grpSpPr>
              <a:xfrm>
                <a:off x="2791685" y="5890552"/>
                <a:ext cx="69695" cy="72000"/>
                <a:chOff x="2841579" y="5890552"/>
                <a:chExt cx="154704" cy="159822"/>
              </a:xfrm>
            </p:grpSpPr>
            <p:sp>
              <p:nvSpPr>
                <p:cNvPr id="668" name="Teardrop 667"/>
                <p:cNvSpPr/>
                <p:nvPr/>
              </p:nvSpPr>
              <p:spPr>
                <a:xfrm rot="18755135">
                  <a:off x="2839020" y="5893111"/>
                  <a:ext cx="159822" cy="154704"/>
                </a:xfrm>
                <a:prstGeom prst="teardrop">
                  <a:avLst>
                    <a:gd name="adj" fmla="val 130703"/>
                  </a:avLst>
                </a:prstGeom>
                <a:solidFill>
                  <a:schemeClr val="tx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9" name="Arc 668"/>
                <p:cNvSpPr/>
                <p:nvPr/>
              </p:nvSpPr>
              <p:spPr>
                <a:xfrm rot="18642859" flipV="1">
                  <a:off x="2863035" y="5919223"/>
                  <a:ext cx="102481" cy="102481"/>
                </a:xfrm>
                <a:prstGeom prst="arc">
                  <a:avLst/>
                </a:prstGeom>
                <a:ln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72" name="Group 671"/>
              <p:cNvGrpSpPr>
                <a:grpSpLocks noChangeAspect="1"/>
              </p:cNvGrpSpPr>
              <p:nvPr/>
            </p:nvGrpSpPr>
            <p:grpSpPr>
              <a:xfrm>
                <a:off x="2876045" y="5890552"/>
                <a:ext cx="69695" cy="72000"/>
                <a:chOff x="2841579" y="5890552"/>
                <a:chExt cx="154704" cy="159822"/>
              </a:xfrm>
            </p:grpSpPr>
            <p:sp>
              <p:nvSpPr>
                <p:cNvPr id="673" name="Teardrop 672"/>
                <p:cNvSpPr/>
                <p:nvPr/>
              </p:nvSpPr>
              <p:spPr>
                <a:xfrm rot="18755135">
                  <a:off x="2839020" y="5893111"/>
                  <a:ext cx="159822" cy="154704"/>
                </a:xfrm>
                <a:prstGeom prst="teardrop">
                  <a:avLst>
                    <a:gd name="adj" fmla="val 130703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4" name="Arc 673"/>
                <p:cNvSpPr/>
                <p:nvPr/>
              </p:nvSpPr>
              <p:spPr>
                <a:xfrm rot="18642859" flipV="1">
                  <a:off x="2863035" y="5919223"/>
                  <a:ext cx="102481" cy="102481"/>
                </a:xfrm>
                <a:prstGeom prst="arc">
                  <a:avLst/>
                </a:prstGeom>
                <a:ln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75" name="Group 674"/>
              <p:cNvGrpSpPr>
                <a:grpSpLocks noChangeAspect="1"/>
              </p:cNvGrpSpPr>
              <p:nvPr/>
            </p:nvGrpSpPr>
            <p:grpSpPr>
              <a:xfrm>
                <a:off x="2960405" y="5890552"/>
                <a:ext cx="69695" cy="72000"/>
                <a:chOff x="2841579" y="5890552"/>
                <a:chExt cx="154704" cy="159822"/>
              </a:xfrm>
            </p:grpSpPr>
            <p:sp>
              <p:nvSpPr>
                <p:cNvPr id="676" name="Teardrop 675"/>
                <p:cNvSpPr/>
                <p:nvPr/>
              </p:nvSpPr>
              <p:spPr>
                <a:xfrm rot="18755135">
                  <a:off x="2839020" y="5893111"/>
                  <a:ext cx="159822" cy="154704"/>
                </a:xfrm>
                <a:prstGeom prst="teardrop">
                  <a:avLst>
                    <a:gd name="adj" fmla="val 130703"/>
                  </a:avLst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7" name="Arc 676"/>
                <p:cNvSpPr/>
                <p:nvPr/>
              </p:nvSpPr>
              <p:spPr>
                <a:xfrm rot="18642859" flipV="1">
                  <a:off x="2863035" y="5919223"/>
                  <a:ext cx="102481" cy="102481"/>
                </a:xfrm>
                <a:prstGeom prst="arc">
                  <a:avLst/>
                </a:prstGeom>
                <a:ln cap="rnd">
                  <a:solidFill>
                    <a:srgbClr val="FFFF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grpSp>
        <p:nvGrpSpPr>
          <p:cNvPr id="678" name="Group 677"/>
          <p:cNvGrpSpPr/>
          <p:nvPr/>
        </p:nvGrpSpPr>
        <p:grpSpPr>
          <a:xfrm>
            <a:off x="3623710" y="5055695"/>
            <a:ext cx="2773915" cy="1693841"/>
            <a:chOff x="2366712" y="1162944"/>
            <a:chExt cx="8069179" cy="4321342"/>
          </a:xfrm>
        </p:grpSpPr>
        <p:sp>
          <p:nvSpPr>
            <p:cNvPr id="679" name="Rounded Rectangle 678"/>
            <p:cNvSpPr/>
            <p:nvPr/>
          </p:nvSpPr>
          <p:spPr>
            <a:xfrm>
              <a:off x="2852988" y="1162944"/>
              <a:ext cx="7096626" cy="4152900"/>
            </a:xfrm>
            <a:prstGeom prst="roundRect">
              <a:avLst>
                <a:gd name="adj" fmla="val 3991"/>
              </a:avLst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0" name="Round Same Side Corner Rectangle 679"/>
            <p:cNvSpPr/>
            <p:nvPr/>
          </p:nvSpPr>
          <p:spPr>
            <a:xfrm rot="10800000">
              <a:off x="2366712" y="5147402"/>
              <a:ext cx="8069179" cy="336884"/>
            </a:xfrm>
            <a:prstGeom prst="round2SameRect">
              <a:avLst>
                <a:gd name="adj1" fmla="val 47768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1" name="Rounded Rectangle 680"/>
            <p:cNvSpPr/>
            <p:nvPr/>
          </p:nvSpPr>
          <p:spPr>
            <a:xfrm>
              <a:off x="5134476" y="5217252"/>
              <a:ext cx="2533650" cy="16844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2" name="Rounded Rectangle 681"/>
            <p:cNvSpPr/>
            <p:nvPr/>
          </p:nvSpPr>
          <p:spPr>
            <a:xfrm>
              <a:off x="3105807" y="1403131"/>
              <a:ext cx="6526924" cy="3499945"/>
            </a:xfrm>
            <a:prstGeom prst="roundRect">
              <a:avLst>
                <a:gd name="adj" fmla="val 1352"/>
              </a:avLst>
            </a:prstGeom>
            <a:solidFill>
              <a:schemeClr val="tx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3" name="Group 682"/>
          <p:cNvGrpSpPr/>
          <p:nvPr/>
        </p:nvGrpSpPr>
        <p:grpSpPr>
          <a:xfrm rot="10800000">
            <a:off x="5414701" y="3652262"/>
            <a:ext cx="1676093" cy="1210512"/>
            <a:chOff x="1764632" y="-1652195"/>
            <a:chExt cx="4331368" cy="3128210"/>
          </a:xfrm>
        </p:grpSpPr>
        <p:sp>
          <p:nvSpPr>
            <p:cNvPr id="684" name="Rounded Rectangle 683"/>
            <p:cNvSpPr/>
            <p:nvPr/>
          </p:nvSpPr>
          <p:spPr>
            <a:xfrm>
              <a:off x="1764632" y="-1652195"/>
              <a:ext cx="4331368" cy="3128210"/>
            </a:xfrm>
            <a:prstGeom prst="roundRect">
              <a:avLst>
                <a:gd name="adj" fmla="val 2308"/>
              </a:avLst>
            </a:prstGeom>
            <a:solidFill>
              <a:schemeClr val="bg1"/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5" name="Rounded Rectangle 684"/>
            <p:cNvSpPr/>
            <p:nvPr/>
          </p:nvSpPr>
          <p:spPr>
            <a:xfrm>
              <a:off x="2216334" y="-1442736"/>
              <a:ext cx="3751329" cy="2709293"/>
            </a:xfrm>
            <a:prstGeom prst="roundRect">
              <a:avLst>
                <a:gd name="adj" fmla="val 2308"/>
              </a:avLst>
            </a:prstGeom>
            <a:solidFill>
              <a:srgbClr val="272E3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6" name="Oval 685"/>
            <p:cNvSpPr/>
            <p:nvPr/>
          </p:nvSpPr>
          <p:spPr>
            <a:xfrm>
              <a:off x="1847366" y="-240490"/>
              <a:ext cx="304800" cy="3048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7" name="Group 686"/>
          <p:cNvGrpSpPr/>
          <p:nvPr/>
        </p:nvGrpSpPr>
        <p:grpSpPr>
          <a:xfrm>
            <a:off x="6596945" y="5188811"/>
            <a:ext cx="815351" cy="1560725"/>
            <a:chOff x="6434429" y="3736478"/>
            <a:chExt cx="197614" cy="378268"/>
          </a:xfrm>
        </p:grpSpPr>
        <p:sp>
          <p:nvSpPr>
            <p:cNvPr id="688" name="Rounded Rectangle 687"/>
            <p:cNvSpPr/>
            <p:nvPr/>
          </p:nvSpPr>
          <p:spPr>
            <a:xfrm>
              <a:off x="6434429" y="3736478"/>
              <a:ext cx="197614" cy="378268"/>
            </a:xfrm>
            <a:prstGeom prst="round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9" name="Rounded Rectangle 688"/>
            <p:cNvSpPr/>
            <p:nvPr/>
          </p:nvSpPr>
          <p:spPr>
            <a:xfrm flipV="1">
              <a:off x="6497236" y="4085461"/>
              <a:ext cx="72000" cy="18000"/>
            </a:xfrm>
            <a:prstGeom prst="roundRect">
              <a:avLst/>
            </a:prstGeom>
            <a:noFill/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90" name="Straight Connector 689"/>
            <p:cNvCxnSpPr/>
            <p:nvPr/>
          </p:nvCxnSpPr>
          <p:spPr>
            <a:xfrm>
              <a:off x="6460326" y="3763085"/>
              <a:ext cx="0" cy="0"/>
            </a:xfrm>
            <a:prstGeom prst="line">
              <a:avLst/>
            </a:prstGeom>
            <a:ln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1" name="Group 690"/>
            <p:cNvGrpSpPr/>
            <p:nvPr/>
          </p:nvGrpSpPr>
          <p:grpSpPr>
            <a:xfrm>
              <a:off x="6448826" y="3781834"/>
              <a:ext cx="168820" cy="294296"/>
              <a:chOff x="7009374" y="3781834"/>
              <a:chExt cx="168820" cy="294296"/>
            </a:xfrm>
          </p:grpSpPr>
          <p:sp>
            <p:nvSpPr>
              <p:cNvPr id="692" name="Rounded Rectangle 691"/>
              <p:cNvSpPr/>
              <p:nvPr/>
            </p:nvSpPr>
            <p:spPr>
              <a:xfrm>
                <a:off x="7009374" y="3781834"/>
                <a:ext cx="168820" cy="294296"/>
              </a:xfrm>
              <a:prstGeom prst="roundRect">
                <a:avLst>
                  <a:gd name="adj" fmla="val 6717"/>
                </a:avLst>
              </a:pr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3" name="Freeform 692"/>
              <p:cNvSpPr/>
              <p:nvPr/>
            </p:nvSpPr>
            <p:spPr>
              <a:xfrm>
                <a:off x="7009374" y="3781834"/>
                <a:ext cx="167529" cy="293214"/>
              </a:xfrm>
              <a:custGeom>
                <a:avLst/>
                <a:gdLst>
                  <a:gd name="connsiteX0" fmla="*/ 10049 w 167529"/>
                  <a:gd name="connsiteY0" fmla="*/ 0 h 293214"/>
                  <a:gd name="connsiteX1" fmla="*/ 156189 w 167529"/>
                  <a:gd name="connsiteY1" fmla="*/ 0 h 293214"/>
                  <a:gd name="connsiteX2" fmla="*/ 167529 w 167529"/>
                  <a:gd name="connsiteY2" fmla="*/ 11340 h 293214"/>
                  <a:gd name="connsiteX3" fmla="*/ 167529 w 167529"/>
                  <a:gd name="connsiteY3" fmla="*/ 282956 h 293214"/>
                  <a:gd name="connsiteX4" fmla="*/ 164208 w 167529"/>
                  <a:gd name="connsiteY4" fmla="*/ 290975 h 293214"/>
                  <a:gd name="connsiteX5" fmla="*/ 158801 w 167529"/>
                  <a:gd name="connsiteY5" fmla="*/ 293214 h 293214"/>
                  <a:gd name="connsiteX6" fmla="*/ 0 w 167529"/>
                  <a:gd name="connsiteY6" fmla="*/ 8223 h 293214"/>
                  <a:gd name="connsiteX7" fmla="*/ 2031 w 167529"/>
                  <a:gd name="connsiteY7" fmla="*/ 3322 h 293214"/>
                  <a:gd name="connsiteX8" fmla="*/ 10049 w 167529"/>
                  <a:gd name="connsiteY8" fmla="*/ 0 h 293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7529" h="293214">
                    <a:moveTo>
                      <a:pt x="10049" y="0"/>
                    </a:moveTo>
                    <a:lnTo>
                      <a:pt x="156189" y="0"/>
                    </a:lnTo>
                    <a:cubicBezTo>
                      <a:pt x="162452" y="0"/>
                      <a:pt x="167529" y="5077"/>
                      <a:pt x="167529" y="11340"/>
                    </a:cubicBezTo>
                    <a:lnTo>
                      <a:pt x="167529" y="282956"/>
                    </a:lnTo>
                    <a:cubicBezTo>
                      <a:pt x="167529" y="286088"/>
                      <a:pt x="166260" y="288923"/>
                      <a:pt x="164208" y="290975"/>
                    </a:cubicBezTo>
                    <a:lnTo>
                      <a:pt x="158801" y="293214"/>
                    </a:lnTo>
                    <a:lnTo>
                      <a:pt x="0" y="8223"/>
                    </a:lnTo>
                    <a:lnTo>
                      <a:pt x="2031" y="3322"/>
                    </a:lnTo>
                    <a:cubicBezTo>
                      <a:pt x="4083" y="1269"/>
                      <a:pt x="6918" y="0"/>
                      <a:pt x="10049" y="0"/>
                    </a:cubicBezTo>
                    <a:close/>
                  </a:path>
                </a:pathLst>
              </a:custGeom>
              <a:solidFill>
                <a:srgbClr val="323B4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270" name="TextBox 269"/>
          <p:cNvSpPr txBox="1"/>
          <p:nvPr/>
        </p:nvSpPr>
        <p:spPr>
          <a:xfrm>
            <a:off x="1402957" y="213903"/>
            <a:ext cx="6338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  <a:latin typeface="Montserrat"/>
                <a:cs typeface="Montserrat"/>
              </a:rPr>
              <a:t>FREE POWERPOINT </a:t>
            </a:r>
            <a:r>
              <a:rPr lang="en-US" sz="2800" dirty="0" smtClean="0">
                <a:solidFill>
                  <a:schemeClr val="bg1"/>
                </a:solidFill>
                <a:latin typeface="Montserrat"/>
                <a:cs typeface="Montserrat"/>
              </a:rPr>
              <a:t>OFFICE ITEMS</a:t>
            </a:r>
            <a:endParaRPr lang="en-US" sz="2800" dirty="0">
              <a:solidFill>
                <a:schemeClr val="bg1"/>
              </a:solidFill>
              <a:latin typeface="Montserrat"/>
              <a:cs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905416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UID" val="{93E631CD-4DD6-4048-BB24-6492F0B8AF99}"/>
  <p:tag name="ISPRING_RESOURCE_FOLDER" val="\\cern.ch\dfs\Users\r\rmarraff\Desktop\GRAPHICS\my graphics for the courses 5\"/>
  <p:tag name="ISPRING_PRESENTATION_PATH" val="\\cern.ch\dfs\Users\r\rmarraff\Desktop\GRAPHICS\my graphics for the courses 5.pptx"/>
  <p:tag name="ISPRING_PROJECT_FOLDER_UPDATED" val="1"/>
  <p:tag name="ISPRING_ULTRA_SCORM_COURSE_ID" val="0B99BB9A-CA1B-4B41-8CBB-B4C342AA7423"/>
  <p:tag name="ISPRING_ULTRA_SCORM_SLIDE_COUNT" val="1"/>
  <p:tag name="ISPRING_SCORM_RATE_SLIDES" val="0"/>
  <p:tag name="ISPRING_SCORM_PASSING_SCORE" val="100.0000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FKMf0id/9eaPwQAAOQOAAAdAAAAdW5pdmVyc2FsL2NvbW1vbl9tZXNzYWdlcy5sbmetV/9u2zYQ/r9A34EQUGADtrQd0KIoEge0xNhEZMmV6DjZMAiMxNhEKDHVD7fZX32aPdieZEfKbuymg6R0gG1YtO+7491335HHp59zhTairKQuTpzXR68cJIpUZ7JYnTgLdvbrOwdVNS8yrnQhTpxCO+h09PzZseLFquErAd+fP0PoOBdVBY/VyDw9PCOZnTjzceKGszkOrhI/nITJmE6ckavzO17cI1+v9E+/vX33+fWbtz8fv9za9YGJZ9j3D4GQRXrzqgdQwKLQTwCN+ElALpkzMp/D7MIF82lAnNH2yzDreUQunJH57LRbRBEJWBL71CMJjZMgZDYXPmHEc0ZXukFrvhGo1mgjxSdUrwXUsZalQJWSmf0h1bBQNKLLmRfOMA2SiMQsoi6jYeCMYl2W979YWN7Ua12CuwplsuLXSmTWJzDG/n5Xigpc8xoYheBVryX8U+dcFkedriO8pMEkYWHoxwkJvN2KMyJFhrySGzcDUSIckwgASl6J8gm2iWWZNUdYqWEIUzqZ+vBmJoSpXK0VvOuhccwJ1GAuii4r4AiJgF1xvAwjzyQNXCGO7nhVfdJldsCP/UJ1AdPADYGCLtsDZwZjBww1lqAbZSnSugtsRuIYT0gyDi+ByNB34RCL8Bza7XyIxRWJoUVI3GUT4As6wYbwpsV2/N/1V8oNndU94mkKdiZ9G6mbClZMSqELbKdVw7zE5MMCqkax/50ubgEhsbZeK7kREEKZdbMHNMUlnuHPhwX9PTnD1CdeAoTywmXCrNgZZxzkodA14kppswHwy7MNL1KBrkXKGyD8Pfwtk5n9mym2jeRjI/9CvN5Ky4utKgUeuXxxNDC0AyF7HGHeVBBeXYv8ru5yvRf+U6IwxP7PEPpsfaD/uG3WMYUOGEvd34KAPBtBAkVV/a1ocAaO5m3PgyjQ4maAzyDcAgQaPRXjAlJ1EMIFpHCA/ZKMY8pg2C7FdSXrzjlmK9sW6PtFTeHgoEQtHgp7LW409IQSfNOOM5A1W+nOgu5NywPtYZT5EHIAgKt2JAKkkjnEn/XAXMzILgOtZBzsZKkbldkWVfLWygbktsnF4zl8U+rcripe7cjbqtbpj0TRbi5qnc4HzJOY4MidJi4OXGKOcKZpVE8j4KKJyWdx4uOxMQdS5rxO16CVN7opsp5A7SnMI2cYwLYpjQUv0/U/X/7uifFNJO0q2q6+HwQCHWaEiHwF+yPQtaj+7AJheHxoZ3aC4jnB5yRCfay3p9edven0TjMKnPhfjoi8FfZc57B01O0XKLetHGYMu9MZsDK2JNRNmXbP332EGY4gR+0hyxnNeHkLssS0VoNQbPINC+th3h9uD02tZCGG2P6YsJsNMzpPsOfZqxR0oJLpbTvBMjgwpts7lYI7VV8wd4oDUL1v8EQm64GAdlDsNAa6vX1+6PXN47nx9amy99Hjl3vX038BUEsDBBQAAgAIAFKMf0iKZ3mFjQMAAKMOAAAnAAAAdW5pdmVyc2FsL2ZsYXNoX3B1Ymxpc2hpbmdfc2V0dGluZ3MueG1s1VdRb9s2EH73ryA49LFW0qZrZsgOgkRGjDi2Yalbi2EIaJG2iFCkRlJ23af+mv2w/ZIdxTixl6SjV2TIkAdHx7vvjh+/O1HxyedSoCXThivZxYftA4yYzBXlctHFH7L+62OMjCWSEqEk62KpMDrpteKqngluipRZC64GAYw0ncp2cWFt1Ymi1WrV5qbSblWJ2gK+aeeqjCrNDJOW6agSZA0/dl0xg3utFkKxN10pWguGOIUSJHfVEdEXxBQ48m4zkt8stKolPVNCaaQXsy7+4fjU/W18PNQ5L5l0mzM9MDqz7RBKuauHiJR/YahgfFFA4e+PMFpxaosufnvwxsGAe/QQpgH3myAO5kzBbqS9xS+ZJZRY4h99Qss+W7MxeBNdS1LyPIMV5Ajo4vPsOh0OzpPr0ThL0uuL7Groa9gjKEs+ZnsEZYNsmOzjHwp/8WmSTIeD0eV1Nh4Ps8HkPgoY3SEkjnYZi4FZVeuc3REWE2tJXsABQMycCMPiaNu0cZsrucOye0YzJUBFTRQou5wxOiIl29JVesNlHzwPMZrDRsS6i081JwIjbong+V2wqWfGctsoub/tiQALOoahqxTfp/fs5AXRhm2XtVkxTjx579eRssz81rBya3rK9RdVC4rWqkaC3zBkFQKq6hL+KxjaFiSaa1U2VugZi4zgUNySsxWjJyGJPkGKsoZIaNdKMOsz/F7zL2jG5koDLiNLaGywc+Px23sBV8SYe1CyqfGVl9lgdJ58fOU2SOiSyHxPcNAGKyv7HPgE9i4VpBBCAZtbEMBMTmrDmvOhnDZuIdsMzl2QZXPo7iAbUDhuDvV4TFjIQcVc1iwUMCcSKSnWiOTQbcZJaMlVbcDixeKhzb8q0IciLptSF9BskExTpkPQDg7fvD169+P745867ejPr3+8/mbQ7QSaCOKy+RF09uSIC4v626D7h6BvjLsHsX2lS6dQ+iDp4yP8dmI+HCRx5Abc4/PO6vpljrs0OZ2eXaBpkn4YZmknRAwjhYCwvAA1zd0bPyRmMOqPQ/wc2SidJKeXyTTEfzJNfg6qGXCD2iZJg+CCNjO+DPGa+nfGZOt9EVQCDPyFf7vAyBe85CDh/0UvP9VW3z8G/pNW/q6ri58Dz9TKjOi8gBN9NhW8+FH5nPS+JMb8092FfeeGHkePfgu5lZJLXgKP7ipw9wHVe3d0AHf+R5daLUDb/bDstf4CUEsDBBQAAgAIAFKMf0i5Awe2uQIAAFoKAAAhAAAAdW5pdmVyc2FsL2ZsYXNoX3NraW5fc2V0dGluZ3MueG1slVZtT9swEP6+X1F13wl7LZNCJSidhMQGGojvTnJNrDp2ZF/K+u9nOzax26TNckLCd8/je/VBqraULz/MZmkumJDPgEh5qYzG62a0uJ5nLaLgF7ngCBwvuJA1YfPlx5/2SxOLPMcSO5BTORuSQ+9mYb8pFOfj28LIGCEXdUP4/kGU4iIj+baUouXF2dCqfQOSUb7VyMsfi9V61AGjCu8R6iim9ZWRaZRGglJgQvq+NnKWxUgGzHu6tN9ETu/qdPYHtB1VFC3t5pORMVpDSoiLfHVjZBzP9e1xVxZGThMQ/qKGfvlsZBTKyB5kfPndVyOjDNG0zf/MSCNFaQoac0438Z3DBCn08zNRXRo5SzAJGUdnu+DKY3O9C0Du1/Ddp+a5SsGeTF0PFoJpesZgibKFNPGnzqYq8fbYon4fsNwQpjQgVPWgJx30E2mVvybW9bg/8EZ5EYCcoke8CtbWsOriDYCxvsevVrd2VYTxveuCACXsnDKIsFf2yN+6rEfIQNkjnxkt4JGz/RH80NJxfItviWvm6eprK3Cij75e/uStxtODebgqcO0UHlOLApZmHehlTZAK/kJrMM1LE2vqIkuOQks52dHSMn4ZXLa3Oak0OTC4gRserxQpMhiaOhuq3tVh2+w5Hkpnjaey+9vQ59idZ6hX+fWcIJK8qnW6aj5zPP1WdH3myTDDVQfkPd+IgGN9j5FqIrcgX4RgU91wgaCmXi+6FzYGT5OgBmkyXOXUXTJUft7WGci17hoFPz2xrsNVtKyY/sFXCm9QeKNry4i1o2Kl7+OEsnd4oHFDAETmlR/e7tBZ6pYhZbAD5smBxuY8llyq9JiOTdwNPsAGg9fiFJNm0m2MflZCXGwYILzqsIYZneX8MkaSKZtYtAD8Lu5zirazX2pm+MJ9Zs9ulqKLtf24gFpp/qf8B1BLAwQUAAIACABSjH9IMCzLSF8DAAC0DQAAJgAAAHVuaXZlcnNhbC9odG1sX3B1Ymxpc2hpbmdfc2V0dGluZ3MueG1s1Vdbbxo5FH7nV1he9bFM0ss2RQNRlEwUFAqIme62qqrIjA1j1WPP2h4ofeqv6Q/rL9njcUigudT0tlvxAHN8znfun4f48H0p0IJpw5Xs4v32HkZM5opyOe/il9npwwOMjCWSEqEk62KpMDrsteKqngpuipRZC6oGAYw0ncp2cWFt1Ymi5XLZ5qbS7lSJ2gK+aeeqjCrNDJOW6agSZAVfdlUxg3utFkKxF71QtBYMcQohSO6iI+LMlgJHXmtK8ndzrWpJj5VQGun5tIv/ODhyn7WORzrhJZMuN9MDoRPbDqGUu3CISPkHhgrG5wXE/ewJRktObdHFj/ceORhQj27CNOA+B+JgjhUkI+0lfsksocQS/+gdWvbemrXAi+hKkpLnGZwgl38Xn2QX6aB/klwMR1mSXpxlLwY+hh2MsuRVtoNR1s8GyS76ofBnr8fJZNAfnl9ko9Eg64+vraCiWwWJo+2KxVBZVeucXRUsJtaSvIAGgM2MCMPiaFO0VpspuVVl94ymSsAQNVYYzSBSseriI82JwIhbInh+dWqJnjN7ygXk4Gz32zNp8TWgzzcviDZs09H6xLhxyHtvhsoy87bJ81J0l+rfqhYUrVSNBH/HkFUIkq9L+FUwtDliaKZV2UgFMRYZwSlDC86WjB6GOHoNLsoaLGH/KsGs9/BPzT+gKZspDbiMLGBTQc6Nx2/vBFwRY65ByTrGB35w+sOT5NUDlyChCyLzHcGh26ys7M/AJ5C7VOBCCAXV3ICAyuSkNqzpD+W0UQtJM9h3QRZN010jG1BoN4d4PCYc5DCFXNYsFDAnEikpVojksD/GjdCCq9qAxA+LhzbfFKA3RVw2oc6BlcGZpkyHoO3tP3r85Omfzw6ed9rR54+fHt5rdMkpY0GcN08qx3eSVpjVF9T1FaN7COyG7anSpZtQesPp7aR8yYE3iSSOHO3czmBW17+KwNLkaHJ8hiZJ+nKQpZ2Q9g4VghLkBczHzN3KITb94ekoRM+VD6Xj5Og8mYTojyfJX0ExA27QIiRpEFxQMqPzEK2JvwXGGzdAUAhA4XN/XwCJC15yGMrfYjvvWpTvX+xfspz3v1741f1Ry8mIzgvo0U/r639PZz+0YP+nGvinqxffrTfdOLr1P0UL5Nv/tHqtfwFQSwMEFAACAAgAUox/SOhuVkqdAQAAJAYAAB8AAAB1bml2ZXJzYWwvaHRtbF9za2luX3NldHRpbmdzLmpzjZTLbsIwEEX3fEXkbitEn7TdoUKlSiwqlV3VhROGEOF4LMdJSRH/3ox5xYlT8Gzim+M7nknsTS+oBotY8BJs7LOdf7hzqwFpRudw7eqiQ09JZ0pDBtJwk6CcJSmIRAJrkMXB4ShvT4TPn0nrHZafIplDVvNjSG8WXGR1XHkstEfLPFrh0X482tqX+NepbF/VrqJat8PcGJT9CKWpWtWXqFNuGXb1Zke9wAaMBegz6IJH4JgO7egiT44PQ4o6F2GquCynGGM/5NEq1pjLeVf+ZalAVx98tQMGz8PXiWMnksy8G0ibiSdPFN0k/VQZ7PM+Tii8sOAhiJrvwI5/UMe4XVCDLpIsMQd6dENRpxWPodWlpxGFi8nKq9XNIUWbM7A2O+LulsIhBC9Bt6zG9xQOiCpXF3xApTGmjrTQds+PqEA+T2S8Tz2g8HK0WbLt6t6pULv9MXOOEDaO0NJ3+lKfKC889+a42EmcNRJPPUvFpXnRoynf4sJ7j5jmPULzr4BxY3i0TKvroboaqzZwvQI9QxTV5r/P7bNo1N3b/gFQSwMEFAACAAgAUox/SBra6juqAAAAHwEAABoAAAB1bml2ZXJzYWwvaTE4bl9wcmVzZXRzLnhtbJ2PMQ/CIBCFd34FuV2wW9MA3UzcHHQ2FVFJ6NFw1PrzhdQYZ4dL7l3e915O9a8x8KdL5CNqaMQWuEMbrx7vGk7H3aYFTnnA6xAiOg0YgfeGKd+0eEiOXCZeIpA0PHKeOimXZRGeplQSKIY5l2ASNo6yzBhRVlJOKwor2/m/6M8NDGOcq8vsQ96jKXtRq4VTshoqc3YoPN4iyGpQ8uuuys6US0URSv48ZtgbUEsDBBQAAgAIAFKMf0jW8MufbwAAAHcAAAAcAAAAdW5pdmVyc2FsL2xvY2FsX3NldHRpbmdzLnhtbA2Muw7CMAwA936F5b08NoamnegGC2VGVmNQJMeumlCVv8fb6XS6btizwMZrSaYBz4cTAutsMekn4HMa2wtCqaSRxJQDqiEMfdOJzSQPrtXDAovQj9eJs0PlO2Uvx6/Ia7vurpJCCzefvhNHPPbNH1BLAwQUAAIACAANdq5GiiTiqPoCAACwCAAAFAAAAHVuaXZlcnNhbC9wbGF5ZXIueG1srVVNb9swDD2nwP6DoXulpF3XNrBbdAWCHdahQNZtt0C1GVuLvybJddNfP8ry95xuBXZIYFN8jxT5SLvXz0nsPIFUIks9sqBz4kDqZ4FIQ488fF0dX5Drq3dHbh7zPUhHBB4pUmEAPCZOAMqXItcIvuc68kjPQJGZOLkUmRR6j9xnyN1FuiTvjmbokiqPRFrnS8bKsqRCISINVRYXhkRRP0tYLkFBqkEymwZxGuxS/x2NvyRLmd7noHrIXL89cE3ScjwrMSApT2kmQ3Yyny/Yj7vPaz+ChB+LVGme+kAcrOSsKuUj93d3WVDEoIxt5tok16C1SaKyzVy9FIuL1FHS94h12CSgFA9B0TgNCbNYNgF2tzFXUc2jBrSGV+1EzVv5bcz7pnGrOsc657x4jIWK8KgP6ayTQJcNo7pJdd1KQQ+NglaGiTgSfhVCQlC9fmslMl8QG7BVXJUnVaWPB/i04r7O5P4WYaiiuoO0bRq1TaMVqOWgbfR1R0Ga226B60JCU6qZ+yQCyL5wKbmRxZWWBbhsZKyxbAh2mb1y3aSuIW6kk/jsH3pj/Eat+ale60wF+B+N+YREbU1EGsDzSqCPhgRrqgGLbWxU5zE1MbucVPGY9HQ9MNkc66bgRRzNZQg4hgHXnHV2dggKkit08Qs5wvYODoIjEUYx/vQkw/j0IE3C5W6SoXdwEBxn/m4C2prbMrJxHUdiahXksol14vqF0lkiXip5DvaMXlY6fG3kmqObXLQH5/M/RnEQoxnMLZlYXeapt6+aw3szp1p1PpvcWgZqxXkAXeTWq5mFIh/5BLDlRaxv+zk1+7AHHeU8NR3TXN9R71m5Fi/glCIwX7rFqalJBEYzHvlwcdpjwH7idhmEr0yHIm6ztKkDpax6s/9VRZstX7fOdv1Qh12s4ZOA0mLsTH1EdYQyK9Jg1EOadx8RFeNOu5HAnRi2eKPFCYo0yz3yHh/qO1+eXXZXPsdPOOt9a+5tYJvLG1Z6nXCnIFbrur2IW+8GfPwNUEsDBBQAAgAIAFKMf0gELfffwQcAAO0dAAApAAAAdW5pdmVyc2FsL3NraW5fY3VzdG9taXphdGlvbl9zZXR0aW5ncy54bWytWetu47gV/t+nIFws0P6JL/IthceFLnQijCN7LSWZaVEIss3EQijRlWhPsvCPPk0fbJ9kDykplhTHkSYbYYLR4fm+c8hzIamM4ic/1HcxZ4H/m8d9FtqEcz98jMd/QWi0YpRF84jEhMfNo+TeD9fshxk+MCEDacy9cO1Fa12MxuMWmsgfNByoQ2MIb12t20GDLu7gITJwT4exS8W4VHQYMzptfdQsUSS8EVmRkJ9mHTULo28BZhiTiJvhmjyPlaJ2fqg4g6vIW/ugF4/7XfEcMqsHoyse1G33Bj186KiKovSR3jPaRuswGFwO1DbCrW6vpRy0YUfpKKjd67Uv+4f2oNNT4G1y2QeWLr7so+6g2+0Yhw7uABqpqmZ09MNAuWy3VbCGh5f6YTLRBq0WarfbStc49PrKRGsh0FaAQ1WGYgEVQ9GU/kHV1PZQQRN9ok26B2zgvt5Dww7ut1qHrqYprdZxcY+zyy/XUVp5OtlyfkB4MgQnR0VuNU8k12i1iyJQdkiwpR4naOnFxPIC8qUx2VHq7vEzyP2wkaanTOVMOfOqKE2EIA6BZlxgGTWlLFOQ/uQLIi9H/vpLY7njnIUXKxZycPIiZFHg0cb4r0nOpDOqgmR7EtXBPXgrcjQ3kD9VYaktyGN4zoFWLNh64cuUPbKLpbd6eozYLlxXcnPzsiUR9cMn0G5dDnR81hD1Y25yEhT8w0PxVIdtoU/FRLjXx+KphKTektDMYkv+1MAdTX68IiXo3o99LqFqWzznoFvvkRQDMFTFcx4TgpVi1Abi+RjEyTMHdUWUfeesOvVeSFQ0krTJsyi23W3r5tM2Yo9isYu4jwP9iqMMuk74KDxsiacSSExQGKwUpXTZ5PyNkmL6Wu4lowCsQHDzzSUVScq55uqzm7lqfXens6uZq5lXjbGeVCUSZfm3Tn/43O71/z5qpriKTPaNOp0WuZAk67WqcVnOYjZ1gRBPXQt/cxpj8bs2dHbrTE0LN8bpf2oTzBf4rjEWv6tAbxcLbDmuPTUN7Jq2a80cuS5T7GCjMf7Odmjj7QniDO198gPxDUHQnv2IoJj6azkgWrYf7kgFe8ZCvTetK9eZzaa2iy0jkzTGOFwjI/J+QDrUJ1qoNl4ARwSbYfRzcFfGXzIgldLaJNfm1fUU/jnCkWv/cUPhH/8Jb+bYgviRsALwBtu2eoVdbfYNIgcZN6sJmn2FRPtaE/Qd25AZ2K4As9Q780p1zJklkmuBbWdh6q+ZtfJCxEL6grzVCnAIdo+9z3YxSESykXWSY3FtQzb+9RbS2lSnJ1I44UR+KJP50d8T8CJaV4oUlJWODRGrX2/Nf7kT1Zxiw4XgGbN715FVL+x5UB4h48ijlIlpgGlvvffCFRzXyMrbQYq9gNraX0u1rQeTF878d+f/hjyeltYvaVVaBv72y8WnvTOdKbSVey8Kq5VYia3QGd5OOYAjJbgO+/mWfzSX3Hpc/FmO/Amzm6u2/e7UqsTo8/MqufATk7Ih7/ECNkZoB5rPaoHwDWQM9MDA82ktoGlNwJy8F8PpPULislKLwJqlHBZDn6C5g1gUHLmDGNWjuMeabTpi1clSHEgrgGX0kjw4nTvi2kAJ3NVe82dJHhj0CEq8PUQW5H6cJNTFz9mrmyhZJxb9Mt/aUyIL3HqUXz8QOEb9QJzMq9He3uBsNZN2XFiSe7aja9n7qP8kWzKEahckK7NNwpbYfYhYIKXUi7NiSzaFf37SkWSKi8TuPGezAq+N1YV+7eqqpWNxWhSlTqvjIM2FZ1PHdqeqJhgg3wOPrzawIT2IM3x1ruS0Z+CJCnzp8trEi1ab3//3/+o0JX8SKUql/6jLA1Us+hh+5fu3xTiJ/1OBx1G1IlS+VASmh+UMWv3sLLMhXUvVcVT9+gYSxpb5wXbRqtLhI09yoy6+QhuRR7nG+MaLnqANOYzRukRy+iJBeG0fjneIHad+SGrCP93XxeQdc+6qhiEvV1Ao1F89JdvjGnko/Y6CKNyyavDp16oFjapESdY+r88pt4qsJ0BdJu/Hqtyf3DleBccbK9yI2Y4XLsAhjxidi08Hb7+VgYL40rGkZMwjcWfK3vIa8Yb9SGM3fvBoDGp5UVl1Dj7MxakypSzKytoLAnesdU41FZT17hiFDqkns8mpF+VllK5r8sta3u9X2RvH4cCfDuU8PwrL+hZ55m/0c8Kyvi22jRncMN6AyiN5ZPa1Q/OivLxK5ECHhB4Is/XN3oo6woOp+OoV51xKBUXNgK3JOL8xOn5A0poWQ3m/m+84Pgpft/MbgVm+2Om1qjRwzOHm+SQecZ9T8n6Gy+lAHeaTQL6fKoNU51QdJB9py2uSSBF/2ZIvDbhyeKtNID6fN1DK8aUhVjX5Av4ebps1NdHTckjpzXloIJu67Om1TIaildczxZKKPw8aNd+s06h5LkKjlPb9AIa7YEkiDDngkyxHi7K89ib72nEnD2iZShrYd0bzBHwD3CHcOl5BOUkhseQBJyua5CU/Huwo9ynZE5oR5SS51Tm/AKMYyuN8dqt8Sh54rnpTQe0qSDveMRfz2sWBd2HylnMSl4zU23y4t4zl5E80rWwHOs77xJ6UNWuR7vk+zXgp7M0TpkD3vcUfNfN7LfSoN3/FKssACnzv/kX3D1BLAwQUAAIACABTjH9IXsqXvlsjAAC0RwAAFwAAAHVuaXZlcnNhbC91bml2ZXJzYWwucG5n7Xx7WJNXtjedXrRDK9PLQFUgrU51OhI43jVc0tbaiHRAVEQCSSwWKARFhQBJCLEXi05aUkUJXiC1gEggiRBCIORiS5G2QVIJSYQQIiLG5AViSF4CuZ43wXY68z3Pd77zPOd8f/EHhL3fvX9r7bXXWvu3eN6dM3viUS/+ccUf/fz8Xozd9d5eP79nM/38ni5Y+hzUs7XUDIc+nsrfi3rXj9MfbIAaz2S98/d3/Pxa6P7OD5+F2s8f25WS7+e3rNv781Rv3vWP/PxQsbHvvbO/GDulxdOni5I8x0MrAm4uOfQ9/JUdXxZ9YFq+L++tp858fKrtL7s/+fpPrLqv/7Tn69erdi39+JXE1FfChv+068KOF15fgl+5/VX0GxYPt0U3g0lG5mM3kk0GoFq0YaN6/lK0OicTFHBdl2rZeibV/eiyzvnwjloyyz+Mc94PegrSy6/jc34Wuxo/hbVhsX1uPdWdJdrg7fdLTo68qzSnzw5lMb8Kesbbcyh+Kp0exIsQPX5X5BviZ8lZ67hEon5WsOafzQZmKaLmeW/zpmj4J8maap+Ym2BL1bM+eR8G8nyDt/alB3o/732R0vcH7x8j/0FL8X6eXFnY2DO5VTp/u9ZE9ThQSOdYAB1bYu6pJdeTRPWh5Ogy60g/cGZtzTb7IxSSZJ0ukjoeTeVRHbJQ0qOrtWqpGxz5Qx5JcRnrzmcj9Qkl919BJcTMf+Qk+uBpHY/TZzv1NeTs20STbRzmmXu0Dje/u6SmgWi9gxpfRdeYPlkSug37yzWmv3fCNq4/PBP4q0JzAJ7FLLUb5koqECc2wCeLweurs5GOIfktZoBvHB0ahz9DXNmkB+sjKG/F6LVknWO04/q4sqGSR7UVUYOo8b4VhwWh+0YfShxa0y29aPClc9nv9DYli2259hSvrU7yDvZJBuWls7x99EvsN9PQ/WbjQ/iLPuO9QBtikwK0VhGz+P6ZjvOfkcg068anvY8aWqq0drdNCmPaaukxKxgn9pg2Xy7N9MnbFMhbUq933Xw64If64Fc9S1/z9gYRjtCGGmpIxoPgZzDnvTkLtxRs6sVxBwwAKdbYbIkYpjp7qW36kotUK3C1LBThXje9ttECedDWXkslwhNiKu4168HjUpdLmKXtHyMUlTHYGoTB2W2p5NUAYxPq8b/TgTaLaoptUaljo68JP8BsqY5hl18fpS6oFaZur6JM4XHkZla9wW6P1M33m7OVCNeLecXdcQ1OJ+kn1tFaTn6xm2LT2v4xYdpJnu7UD+dzTmHRt6ofbmTO98UJKpssQGFCU7/n5pKYxwPJqCONc/NyqnuuTU6Zzs8ajacgZ3vbB48gPU5LBMaon7JVsIBBWwbmYbNeGF5UPC+sblvKWQazkCSEan5VNFtIF/bFIv0JkaBYYxr/m/G00ZXljXG//hPjtCHK8+Th9NkdMPsv6/YTzh+BHwI25BFlqdgYbgxXMS31uMdlae1M12TW1HY1+fS1jJHsnO8Oyr5rrfwMPF59QM998wFPHuOYMXTxX8fobPzmNHUq7bZwRNiPPjQtmD9LL6mLbt+r3i4aIV3R2VUCrGQkB3PtqHS6qPoAo5GudDsLgfZKoVw5djiONtR2Ht5UwCREEi6CV4xbVESH3Cz5XMJCtJI8nT4/UozMpbdHuefGp6xtVdGNqFDigzkn+mbogQYlkf+Xrt3A1Asx5jMJP7w5snNwww0W3WHIfv7i4AwBvhF/tjOGuxobEEEe1aTRs5E5bZXnCWKXsAkkpNAGCJ0VNbjWcj8OcMDxckdwjJskUY7tbW+eVSxjO1JowxmuMOpMBTO3AbdT2+tGP9HlUXphiAENsykU6e39GnbtIZxNqA5hMiu5BHR1MkqOrc+qIT6cm/eGRXlcB20bfn2q7Cd7SVHH52kMzJRMUdBZ0Y+b1TTJVJ+2xkeKRnKQR6KZdvckTv19+9HDRcXvGe3LWfpkOZki6ecC+8Gq+NSfK5VjlErCxbYqjP+jnBPrU2tKZn5i4NZ5N/TYpZWYPtUfCkPM6DzkDaYErY7cz9DKcThTvabrgwjJ3H3zOThcF25s7sn9G/yAzURF768kXDbYywbIfTXWwqcI5Az4viZCJ+jc68jH5jFvlJ9j13+c5K+FNmQuAKbOpg0NCvvQN68ZjwdLeqeSlC+pyrjLvaJ3HS1Z3zW6ur28BIPquNYzSTLdzXDVfgg4gbS+A/To2YNpEsxgCm3IErw+Ne42JYVYnCoT3raEZcbB1+DfSZXdAQOfJyDxH15kyabyam/U6FJQfRwZm3ojF7mqUIurlrAU6plCeH5Rk8sNrZ5fxWZq+fs5muiSPM1bUJ7U4MyXfLvy4FYQL0ncm0sRjw6/Ds9MyBHTc+H4gCaFUVQGK52r3xeuQ3osyN4JzU5vdMhfJsBfs61+W5FYpxffRn+gGh9iVGW4lnN7JnKkfVcranRXXTAXIlerIzn5URh5XrS+W4ObaghBqzHyfNxzMMnt78+vrSm+/2fuSl/GLEAF8pIokvD8sz2TiJ/byzu0QRfAeZJnqGDT1M6mneloEWYwliazhCeqE2uBHwcIZAMJkozI4SOiXiZAgm1YzBRje8GARcOmWpskDYTODNeOdOB4Xa909A9Xhxl3II/dK9jH7slNsaXICdLJ8ygYpU3syz+vdx6mDZHwn/J3iX9Mb2etTgc2EFzCoymCzcfbJo3fLYF9KRPQtmUf76z8em0SQ6f7/pAHsAGPFN1UkVFEG3IV4t9CM3QelgdxqYBQ7NKSStcm0bNdk8Exo62hKDgmgeQEYmZ3zmSzgYaeXLhAYSv4+emAqMf/UPtyebCwvWcSXXWA/3qTHIC5h5uoYYbHVhepIQnVz8mYRA+osivqd97fqZzh1njGXr4ReJZgjzXO8L9ultuorzcNftsSz0VWuKyEy4T3JktJreFdyTYe7AJaz3CRylSWyJ9IzW+KKTdJ5aA4xmBWbyBob5GoGpDQysHBAMC1/YKQi3A9dmytL11m+51GRx495tq7ic21n3s95N5fAnlZm8yFz4nsUfMPKsybfUSgJ332yzWj/SeTmaTL5dYV3tP7ZPp68vtQl6zYodGF4nZ4h+0Jy5SfFWy8twHa8TNzCN8hTxvKfzD1QseX0DZskpT7mEH6bLAyP4G2ddvtBev8ydv7KjRw9uFW6fZw3b1N3ow6jvdyipPJW70PIJqiP25+roFoIutW4uK8E0TClL4aHsmdbX4uizjz01qcGe0VeE95O/3AwAX7WAC12DrJk4dSJtbhzuQ/7cNqrbqwacA/QnTM6j2v+5d5cRC0lNjDLrnHmXAlxNsuCOSdez+O55vQD0F9nF3o7f4lpW/3Cvjt36bU1g957fV21vp12W2bIr3dj8Iy3/yqMnOJ92/t3fTZniBcFAk6wcprKLNDtaZSW9dN+D7uFOkrNd7VNjDpHfbNytQ+t5rqUt+hl1pra4OwxWP1+/6ivWbkY7hmEpt54NKCTpDjIr6NH5gyNatJl35TM/x8T5jXoEpIN+GeBZqVDClkeHeBYaVV9zTX+Wes97KaY4R/m8D9thTK2cHR4OA+FBVMpoKtCVS7ApWAdFnjGNsifdTsZFMXEMjznUyFa5sc3DcrC1K9nINqhX55Hp1FhZ5x349w36+Pq6l5gqz9M20IfdI9jnSPm09cD0TxX2fRCR/pqq8HHgQPGmsLVrLUB8Uco95uYXpKHMxlYD4WdVtFhJLg3biGmiu/R7mpSv+YW4ni/1X4Cqq/1AXgkNgX4gT1IAmRbRZGHJWTbj9ZphbTUsW2dTavzoQymc0maT6VCK/6eYycrkqkAqLWCIZRJHQK3QhuZSL/1RiR2C6cdlzMqjkjWKvFUx7tgCHczBcdZ1vLlPI5Yvklvo+3dgi7Hp4eQi9V9lZAi+hgTwygz6sm8MeFrFrX7mpBeBdLw87YB7+WM4amDaPfVaoJdqEYsbedJRs8wnY0cWkF3ANInX5+eYx8IizT6yqcac58r3TWVhWd9ovq+7Z+jc7CD5eOur8pL4wuWfc5msWpTcPPo3FcQH1E7WremZskaCkfhriUXok4t0eYzFvQq2tkM20oR8x/G54InFZ6U4HVuFdWS/lkv0zhcqL/A0p9GCq16VO7KD5OOdPO6YJ9lSooGpioJ1+1z7OZgGL050OugK9d1N11v+pVHpGJN3TCnu9C523co2z9WDxx8yhyVXtgAgENZ6hSV+/nn0ak7VJOJKBjlCD+eVGy/z1eZdKANk28RQX8NYlL54u0nob3fvbx+3vGaYiFBL7D3xXdXPke/kzBXPvT/PdYO/fBCxSr+P2pKIUK0kqarFdmHIC4zLBQ2z2RFH3L5a4nt/CLMUigCf2DCn+9fx2h0+Xs/r2Kz6NpChL5E/S3lYQfAMSq9lFkIZz2s6SNLVOB6sRSsIXTFch1nCtMQkk5GdPonzmayLRhjkYTlAQeVByZVjfJ1Bn9CPseYaMxqxUbh3+KfElRyXsSNkW9QTy+M0U2RHmroPjzScme4aBvkjDU6mT/AbSKU3sMaHU4ZAfw2ULOPoG4cg84j16aDG5TDRQmCYjFaO2ouwrYsowhGNDucV1RyR/uRcrAFUO4zybqJpp/9ekkzxyjLjI5RCuOyLKtvmN7sjZvkpGxJyZj44Z+tSCUSDB/fRKBvKoLBVd/N/RU64IfeJNQ0H814Wjueoc3Cbq8dZNhXayg5d+zD0R7aCioarGV0689fbTh3x/v3nthIaF5U8mdJ/2QhE3oS/+D2fK/Cf5VeCZU3M7XSucvS7fbFUiXohZpr0UioApw9JmRcSM/jWsgHVHjnc3/XEiMpW8jikt1AXSItpfeq2Spi8WqhHULKgpbeiaXIOe+6/jxqaOMf0m7KSjZ9007/mVkLvqen0CR/duK/NPu/teNIoj4gFwho2D0KtUhoJJP9YaSJycsyyKolUViAGO2VgxSxFNH8iLdzjpH14+WFCNsD1rQhfPYqB4bPaRmWVGFYveCJaYhDgdz3O0tj/B4Tw6zc0cSfF8R/irxzpv4xgHD2saMSSGzYppbIyMy5a24LNytaVvRRc2py8fQT+ynfZQ+i/OAOLrE/FVeMDXK9L25TTMadJnwkYHp/IkZHLFZfec6viUFp54wbkgSmoQfVOP0yqlmRUBQPWAVyhEUKZOAheobdm9rPM4oJHQB7UXyKEvfnVcSoo6XXOzWaCMEutCRtt9Ufj+IB+xSd58az2ZR3khRtfKgQwEN3xQHj8Q3ztfCXI/mYozspUYLgj0tZclMtsSc5cLAW/yoUV34hxgJNNiD/wTNAkuMp+8JpUK3kA2KGNDHtOQkWw7MEFYSLhJImIbQVK0ewY5JiMN1PN/wxG+1IUT6EGWsuDInBCNs3pmVBMMfR7N3ZsC3QDXP0dXw/AAlxJSm0fdV+uz1qXQK1aRG3+Do9/krui0/20lD0iUOvcPFVgDm/eBxjOdx6b011b+6h+2H9C3VWBWR/2PzqYcISshZtEyFoOAOcYBgliDiem2S+uwN/POXAnmO7AxqTKOrpR6YZJoE4ngudx+AOKaI/9WpUjurtFCJdgwjGyJUVwy+CxFj9rNHKNWBPH6HVldWSI0BNmQNcXnU0oH02Tr9kqLvf/Or5LBM/HIhVRw51a4mltFk6CuqDYUUTB5+j0xlF6Fp8gxx0k10u0rz2uCddpCI7uMIdh9EKVUvF0W7wRg+wH7FeLzZ1qRVZqjOdoLzwlItjkQfIkUBZiVRKQn+4nLBb15ztic3RCyUit+Gv5uAWGVtW71TTSS4KPMpkNTTHOMJfCKUoF1AfaicVfkNNH9q2rS1KxzXwIUKOAJGclQwffhCZWt9JYtA5n+ulcL4pyGzOl1W0gvA9il6wPTnv7lLeVjmJ2TNfzPEtrZXRTt7205qGrHAb7sP0bDPYM5Daff9BHH/Gu8b5VHj11M6JoybsVzwV8lQvkyljK/UbSOpu0b/HIS4KWZjNeAKZNOTnAX58bnz/1sJ8WjBeke1qUT/iAfx3ztlMdarh3EuYzIOoX8QSnWaawWiCTgqr7h7ZXn0zI+rI6rz9axeytneFpwkpsYqAuYxbd7/7syNjx1GGAoMwrh/xp5NW6Qzp7dXfuGt6VbNuB0mJDZMRdhNwdKGI1Oiy2lhiTaZ+lurNwea9WXiWT6XYuBZ+Lqj2ofouekGnLVld/IT7YVQMlV9+ngMqhcNTR6geedHIR+mMhrpZMe3LYHnCJqJx7sGhaOxerbCpuFkmIX99hK+LmF79lCKjVe+FOt/1zXDrxrNK9JiMYWe0kk6RerEUpDq1q7wfbCABJ2pCyGf2p381hNhkbOhPP6mKPnZK4QfcjGc0YF7N9CZqj+09nN3PirdNAVRuvOEUQBrEzIYTeA8QhxuOZNQcn8OwX8NImEKoNAoStKiMA3TtRxmKBmOAEQQCbXwl2IYXDpISGKk2pJtfCjKRthy9eFmoLm3I7lBCQIzDsqVAjsxL1m4+3fOD1+KfykFBjl3I/6TlLge4Sg6V3WiCFejerkN0h1AAEsHWIFdBCr//EgCV8N6NidJzXakKtVJmGscASK7MS2u33Uk0EjCLxeF42Dq8QS6mOVAiKSu1iZXodwy/y/y5tIL4U/Leef/rjx7nX+z+dRhOA6w7MAvT4EFxDWoCbN0qNDVJqRMyfrF6O9V9/NDErsCbzom1K4GzUFbcoNaX7ZMkzcexWTaCuubnrisFjo48YmdbpKHyJI1UB/hXaCn+5QBC38D/1YnSw7MGq2uIy/lXBTC1ncJJJzVH+LfEA0zqqFiuLE3xUbsCGZzAfIevYntiCyZXMvXTRNjkKbfbRbkGRwpCxfXj14WDojaDmHiFIQH2UlxSv5IdEnc5y4R2P4HkJgU95OQ3q0Alqr5BdHZ67umszANHGllNZmQ6mjlhwtq8tDlqsOYuPukcseqYuqX4NwyRkeSNr4aS8+T0ivi/12kau+NwM/LWOjXOfKApjfT4QH47JSclo7AFiX6lopYlnd2D22AIHadVrusQjEoaS2jf+gRBjYQHED7rCZVOTVJ53NwDcrDaMgngPWqXsJlcNuso+nNmbGp4AO6y4g8SoIKcgcSoUZzgbP3SZQXPYB5zhWQ/38zn0XwRfBF8EXwRfBF8EXwRfBF8EXwRfBF8EXwRfBF8EXwRfBF8EXwRfBF8EXwRfBF8EXwRfBF8EXwRfBF8P8FcKE/PJM61w2TtJHO1iUf2Ljqn93SmQvcYJe1AUnJfnZ1LJKbueP26Seiw9uq4N7XjO9Y5EjPwN/eP1denvXu7S82bfQ+La73j8hcuKi24tfrYZm+N5j9jj15G9TvaJXvlUq/my/y/t/vmP0fIHfxpc5xGMzXOJb/PwtdH8iTR9tG7jTEgI21NpE+GhUQM3fvDoDz2LviozmkEnAbYL6m942umBWnDKdo1xnNDDrVOR40zFZmAAjAbmg3/Rmc4+YLisd6JgVS11St94qc+btRttGsGo+X+/ZuTYkLwEnxAemif0Dz8uPkxGRGp3r2C30i9Zqe6A4iQHPLkM6xOT9TIdihsHSy6JTJw70DxLJSWxHV9giPcwyvi/eUUefKaoukDm3vqMdtk94v4cj3JUSDMza3gukuiMzz5DfKpvRTRnkuZpqsc2Aj86pLR5HqitL310yP18mmdJ+1Mrdme5BfvOI5K5xMNId6lVNfXfbHK3Ou6aPgo1r6Lb24SVYHjD4HZkVS7ulPBfFsRlVXaBEpJjnRn4ObO4XbZtsASBzT5J5s/iBbgX/+YKmBUWqYGx+b6AgFxdxTuRQ5FRCUAhMTuXCkmrlz/gJu/sIrDCNBbD+oZsvYFqP+vvfaWkweRYLbGotc/Yrt+MCEcbvS0szsJiAJ7jGQaxTS27iaGPkx6zbv3i4jnOzrDkAGU1Fdfx/I19UDI2vArCjifwxC6hne0a4bsHQ2ow8pP50U0ZrRJ+vrU0LeSPFvAQlaFSHsVnG9XWKK60ecaKs8D85LRGH8z7nIJnsJfD1g4d/FMJqYZYRnCPApW20q1RxEXR9exIDsFU6GgcEq/VoMp0Zd+syRaG5bsIR1eduAOwrVQw72vs1eZtfQDEU8zZpoG0bYf2QfVWXoxH3RM/kmWzpcOrozBy6dnRiODV5PzjfKHzyWcwKrQPOxDyURYXiiMLCWfy+N8Ragv1pZU+bfb7e3ITVPhBJdV7APWgYto0H8fRzLo1/qp1drbf3j3mueaLHtY7t4cstuOZXBydcMmjT7TFvx68k78bGV/RplYnmZ6UXS9cp04PoHHJydl0ob6u6ZkFRp2bIIYItiIgH9Rfha15dpYEw/uRO9xYT6U8Jubi/w9TQZQgsZoJgGCJwdwjxI0sNBHF5627SO/FdKQKEBIUgU179Dcgdl/CoqJPxWIf/LJgs8I++AnddVQRsqcEysCeQRXj0WwqaoPFEdzVaSaJlBUmRAqN/Q2sIx+rqYmbP0H2RM1IKAkYfUyb/F6j7zWg4006lRpQHh36fP/kN1LqxaMIhLQBo28Jc21b6qINNOiI1L71CWS6S9udWSUc43gzhTAs0idJJg6tZRDz8+VcC/MhvKa1hYmTAtmosexKr3ttepx68GlNx7GuW9UkuX2JVcLGn5xd8tdm9yys+VBTpInb5ip7l33JQuSLHHTA4QjvIiSsb8zY5j2KLc9eS7RHnXP6wlHGMUbQgt5NjqovfHtaD7VHdosrH0r4BEnR69h4O8bOcdlKlBtR2f0lmpxyemwtR3rjkIxsLZU1nwHTYgOBxVlAWp+DDGqJ9plin1BDL/NSySuja6vGkXt3fCe2vzjkACshnYKY86K8ZysXiIV+cYrQeuTNT17q1XxAlNkLE+ZLhCJwcoT3sviujcs4K8B7qATk2dqQcy8ZYm5if2lF06muVGlfhbdC77lDp2mWfF/F5/KcL0S4qg94odq0599jz/NEav3FBQnYxq5ChsVCcefkQ9MYvs4r/HVgDj6IdrQH1NfARDTBfe5n8UbTgBBtuY4hMhqLwG9eHGp2YneXKJdTcS4Y4KWe/4KaF0Zk6EcLV5Htf7lK2bbgiNu9CPNFjP+Ux9Fzo8qKK2eEY012fqNIy492N79GSU8e0rO0DBLvU8SJ4vxbrinaM2ie3P0tXTjCGlqR/YMqD7oVnDshjHx4hZsToatPYUY8tg/khCKr2lBkXByGsl8Uan3a3UO2wtg1MqAxjpLq3ewZjHhiUTpSm0lHvD9erDKTQ567kPhR80CrbddTj1SBijEvLKMgYy9sUH6C85sxaVGjjs05TH0rezeo8Nr7KHGSRQwu+4RMq7Y428S6weRMerTHVrk6QwJiES7CqslpZyo53iEy62km8Vnba67kLrzuBHoPCoG8x2U8CyJgsetWdKilKfa0fr6ArEkbXHQxmU33Ry6ThJ8NWKjMoKRPAVSBtHRkC1amxilh7r3eJ4vjvhoVvc6DmELdx+eXoldHDJHDMMaTDVIzydA/ePg39kU6jSCz3VgsrrQN4Vzqkcvq7/KuGevHRTDkbA0m22yWqS7TWQH/e3svSC+Mjs9V39CSqCkag23cGvp3ScxOp0CkkRIxG50kA+sWJBq3HEH9ufM2XTekFqx4HNB/F3r3l4jGlyUfG8NpttUfT+xRfFj7mMQc9Ukx4d7qh8bsFMIu+NMbeb8JJybO+xkB40s6End35EH1NUYkcfONAAD1In1jleLoR/EkBdEs21Rg95jZUXrZeFZcrsMRwZrDRARoBnAlmrKQnxh9f7p3VZSWlK6sGBeZk72dGkcHOxPs8/gQac1vWxNnGcOtaI/JaBeRK7aVi7FviWZde2B36eAU8Dbl5BUHHBqvSWYGymNj4H9z6nNldtqsQfJ2KoGzdi9GFJ0WpSLug0vt1cEcgrCwlPVm8QDtNvajHq9PY600/ZYZkJZpPHbULRo2Z+NAf8wIlvsgwQTiZDuTLJLk3uQlDFZ2x/w3B8wRnWwO9PgFUU6LoKqi2s5efjExaCk2go4tIQjWBAMrtnDM06wL/RLCUKPfEd8dxnx48iVxTCC4DDGAECmHomoUKyFprN2w92qC0cPXEgvZBaM/H4ENcFf8HodIl60mc9kZMiPWYnKSYWjgHKQO97wSSNZrTQ2l8k4RGBVB3JulJqXtnLaPnmFA/aS+Ox0zUfuXrrdusZPs0m2lTzhgU3zw8FYXJ7QN9YYtvakKQn/kV+/N2ScRMuKHEK1ceZGG8NLAPevsavi3K6OhH4zo7y19m6N9Wa15qffZwBWQjygzAlKRTIu61SK+2jzVwb8KZDs+aAwwGEA45IcRWb+ZU1evtXPZOfQGb0xNindO6p8Qm865uaBxQTWWfOMLYSqgtSb3piub2b9yfYm54tU+EE1+kG50IkXvlnNPSnqKjbWJTtqTAA6JYxFnZ89DA9OtAbDsa2+ntj6e3NujN4c0d8Uz8vbYQuijaZ7q2N1VV4J7PAqNnV2CZaWKYaWYdhaIMGypZs9G506ZYB2wPv9Xvj6btbJeavji+/PAixOUP7SU8Flo4/dMBBzT1HYrMHPFNo32FxDqSuTnYQAQBc8MHtdBf5gOd4I1dNvTEwofBt+mYTUU6+bzqkT6puf/UD2hC45RklFANg5Ida1VWCuLX8PLvfITiQcE4C82244/BokV8Zbci1PZxfzDYlUCJ2U7DqFLnjsR8XONinkr9nL73Sk15oGdyXECLd+Z2kOJqOc/BxkXaZ1Cmrpc4zqGOhFu+VxDn4um0pL3ZYSZ2nraQwh4cfmb09ldvCL2mmN4jfIfosGZuzh+v4u55ZQFpYAJeyvYsRvuABTcTpTn24i551Ab20ph3a7m5gA+jQlZLgKwAr6MinlJ5zkfjX0xq49RMZ9aZerwuAHcukMLDyOYIdMczvx8nH9mCuSdaC82PfpQGFOYIb8ak6XVN4I8Oecp15xuraRuuZvOZO5JIShigGtDHA5o0xulJfpveMwdxjd2DO72A/9MCKpG1f1sVxGTToUNzbfQwOMTXpQXBFqorc3WwEK49mLSj/9xfVK1QG0d+qsb7dCf9WsrWsXlbveM57y0rinIjo1XUf7bKKodQ8Uoib+z7ovu1+1PTd9Nn4XfIs22Xp/OVe1E9TcerhNlj4jLHNtYHQMcN1G7mS+ydGVg6sOhcuxoavEocy7FICID4Rz6oUANyIK2t8SRCxcCyrxzaQLzyx33KmfbDh/u8IRABUbnkJRCDvsmO6iwtPi0M/uNAtc81EeE6IgqFFnv51kZiQi2hP92Eq/jOWhCNFHxuV5pz9HUnpH6+rz70QzvSJ2R6AdB5zUibbdz9hTvc+C8Da4S8E0oagaGvah35voF4t2wkxH8Iur5k6f6NgW6G4yZe4pvJwBlemabOBfAN6ypa4QW6v6budB/uODqQuHyRvD10wxujP90YrA88WGMATL201wxqF9AJdJB1y8ZPZYGitwdaq+Wu0x6uAdW6c3qunJkLLLJJYqs0wj10jdWkYjGLID+ZBOlVs/iovVxYzHZL9UiwDGxGUaOo8h62o6LdIwhdqj7E1pfKulXV6CaTPkTVUneRx+uyacqtwmX47adL7VSLYd0PCsfIZQOoGUNTZLGogo3RE6zYw3YY/x+0S6uardWcgQ3ZMS4cTBRgbZDr9cW+NhzHm7W/Q3TlKIyUoraIiwsUCreZb95cKi6QZKlxNSs/Tx0aPzJpco6YQMcjO+8r/bl14qjpW8KwzTWz7meBEsY5aVpmA+z6wEI7j9SuRU1FdfE3Jg8eE4Ge85Zp4bkfh2bwRb7E3brtEuffJkvurCok6x2hRyUVhLmat1leGckMJ3/QdSeuvKRIUpjIU4BXO+OvXIQ3ior8Gts1MIdIePmpBt6kct1W4MQ69LG4I6R5HxrjXjRJq6n0VrkzctjWS3jWRd3r0LcYQvEYN1azcQO893Ds7AqILCnQU22YCuprB8X3byLHA/1sdPVPB/MFXvftVJUcOqUVz92nmD3zth8r42c3e70y5f9HX7muqnsSXu6nllxaq61I+jV0exFN6E/otf19dfYzA/wwjFlWxS+0KZqj48ff+5t2+uWlpU2l4m91SXu6GvVtBj8m9FEH39sfujH+P8+6hT/8TUEsDBBQAAgAIAFOMf0hXve3RTgAAAGwAAAAbAAAAdW5pdmVyc2FsL3VuaXZlcnNhbC5wbmcueG1ss7GvyM1RKEstKs7Mz7NVMtQzULK34+WyKShKLctMLVeosFUysrDUM4AAJYVKoBojBLc8M6UkAyhkYGGAEMxIzUzPKLFVsjBECOoDDQUAUEsBAgAAFAACAAgAUox/SJ3/15o/BAAA5A4AAB0AAAAAAAAAAQAAAAAAAAAAAHVuaXZlcnNhbC9jb21tb25fbWVzc2FnZXMubG5nUEsBAgAAFAACAAgAUox/SIpneYWNAwAAow4AACcAAAAAAAAAAQAAAAAAegQAAHVuaXZlcnNhbC9mbGFzaF9wdWJsaXNoaW5nX3NldHRpbmdzLnhtbFBLAQIAABQAAgAIAFKMf0i5Awe2uQIAAFoKAAAhAAAAAAAAAAEAAAAAAEwIAAB1bml2ZXJzYWwvZmxhc2hfc2tpbl9zZXR0aW5ncy54bWxQSwECAAAUAAIACABSjH9IMCzLSF8DAAC0DQAAJgAAAAAAAAABAAAAAABECwAAdW5pdmVyc2FsL2h0bWxfcHVibGlzaGluZ19zZXR0aW5ncy54bWxQSwECAAAUAAIACABSjH9I6G5WSp0BAAAkBgAAHwAAAAAAAAABAAAAAADnDgAAdW5pdmVyc2FsL2h0bWxfc2tpbl9zZXR0aW5ncy5qc1BLAQIAABQAAgAIAFKMf0ga2uo7qgAAAB8BAAAaAAAAAAAAAAEAAAAAAMEQAAB1bml2ZXJzYWwvaTE4bl9wcmVzZXRzLnhtbFBLAQIAABQAAgAIAFKMf0jW8MufbwAAAHcAAAAcAAAAAAAAAAEAAAAAAKMRAAB1bml2ZXJzYWwvbG9jYWxfc2V0dGluZ3MueG1sUEsBAgAAFAACAAgADXauRook4qj6AgAAsAgAABQAAAAAAAAAAQAAAAAATBIAAHVuaXZlcnNhbC9wbGF5ZXIueG1sUEsBAgAAFAACAAgAUox/SAQt99/BBwAA7R0AACkAAAAAAAAAAQAAAAAAeBUAAHVuaXZlcnNhbC9za2luX2N1c3RvbWl6YXRpb25fc2V0dGluZ3MueG1sUEsBAgAAFAACAAgAU4x/SF7Kl75bIwAAtEcAABcAAAAAAAAAAAAAAAAAgB0AAHVuaXZlcnNhbC91bml2ZXJzYWwucG5nUEsBAgAAFAACAAgAU4x/SFe97dFOAAAAbAAAABsAAAAAAAAAAQAAAAAAEEEAAHVuaXZlcnNhbC91bml2ZXJzYWwucG5nLnhtbFBLBQYAAAAACwALAEkDAACXQQAAAAA="/>
  <p:tag name="ISPRING_OUTPUT_FOLDER" val="\\cern.ch\dfs\Users\r\rmarraff\Desktop"/>
  <p:tag name="ISPRING_PRESENTATION_TITLE" val="prova Java script"/>
  <p:tag name="ISPRING_RESOURCE_PATHS_HASH_PRESENTER" val="29df1374ca102f9ccb99cc2e1aa7fcd2f11e"/>
</p:tagLst>
</file>

<file path=ppt/theme/theme1.xml><?xml version="1.0" encoding="utf-8"?>
<a:theme xmlns:a="http://schemas.openxmlformats.org/drawingml/2006/main" name="E-learning template">
  <a:themeElements>
    <a:clrScheme name="Template e-learning">
      <a:dk1>
        <a:srgbClr val="4F5D75"/>
      </a:dk1>
      <a:lt1>
        <a:srgbClr val="FFFFFF"/>
      </a:lt1>
      <a:dk2>
        <a:srgbClr val="0053A1"/>
      </a:dk2>
      <a:lt2>
        <a:srgbClr val="FFFFFF"/>
      </a:lt2>
      <a:accent1>
        <a:srgbClr val="AAC9DA"/>
      </a:accent1>
      <a:accent2>
        <a:srgbClr val="FFCC00"/>
      </a:accent2>
      <a:accent3>
        <a:srgbClr val="86DB2C"/>
      </a:accent3>
      <a:accent4>
        <a:srgbClr val="D3E3EC"/>
      </a:accent4>
      <a:accent5>
        <a:srgbClr val="FA2E50"/>
      </a:accent5>
      <a:accent6>
        <a:srgbClr val="00284C"/>
      </a:accent6>
      <a:hlink>
        <a:srgbClr val="AAC9DA"/>
      </a:hlink>
      <a:folHlink>
        <a:srgbClr val="800080"/>
      </a:folHlink>
    </a:clrScheme>
    <a:fontScheme name="TEMPLATE fo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E-learning template" id="{F9A5FE4A-F72B-4EB0-A81C-31D7CA015367}" vid="{DFB92761-C954-4330-9827-9F365AC573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E-learning template</Template>
  <TotalTime>59178</TotalTime>
  <Words>5</Words>
  <Application>Microsoft Macintosh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E-learning template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prova Java script</dc:title>
  <dc:creator>Rosaria Marraffino</dc:creator>
  <cp:lastModifiedBy>Rosaria Marraffino</cp:lastModifiedBy>
  <cp:revision>1645</cp:revision>
  <dcterms:created xsi:type="dcterms:W3CDTF">2015-10-12T13:12:50Z</dcterms:created>
  <dcterms:modified xsi:type="dcterms:W3CDTF">2018-10-15T12:55:15Z</dcterms:modified>
</cp:coreProperties>
</file>