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4"/>
  </p:notesMasterIdLst>
  <p:sldIdLst>
    <p:sldId id="279" r:id="rId2"/>
    <p:sldId id="491" r:id="rId3"/>
  </p:sldIdLst>
  <p:sldSz cx="9144000" cy="6858000" type="screen4x3"/>
  <p:notesSz cx="6858000" cy="9144000"/>
  <p:custDataLst>
    <p:tags r:id="rId5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26" orient="horz" pos="1412" userDrawn="1">
          <p15:clr>
            <a:srgbClr val="A4A3A4"/>
          </p15:clr>
        </p15:guide>
        <p15:guide id="35" pos="2880" userDrawn="1">
          <p15:clr>
            <a:srgbClr val="A4A3A4"/>
          </p15:clr>
        </p15:guide>
        <p15:guide id="47" pos="3946" userDrawn="1">
          <p15:clr>
            <a:srgbClr val="A4A3A4"/>
          </p15:clr>
        </p15:guide>
        <p15:guide id="53" pos="1111" userDrawn="1">
          <p15:clr>
            <a:srgbClr val="A4A3A4"/>
          </p15:clr>
        </p15:guide>
        <p15:guide id="57" pos="1542" userDrawn="1">
          <p15:clr>
            <a:srgbClr val="A4A3A4"/>
          </p15:clr>
        </p15:guide>
        <p15:guide id="58" pos="4218" userDrawn="1">
          <p15:clr>
            <a:srgbClr val="A4A3A4"/>
          </p15:clr>
        </p15:guide>
        <p15:guide id="60" orient="horz" pos="3884" userDrawn="1">
          <p15:clr>
            <a:srgbClr val="A4A3A4"/>
          </p15:clr>
        </p15:guide>
        <p15:guide id="61" orient="horz" pos="2001" userDrawn="1">
          <p15:clr>
            <a:srgbClr val="A4A3A4"/>
          </p15:clr>
        </p15:guide>
        <p15:guide id="62" orient="horz" pos="686" userDrawn="1">
          <p15:clr>
            <a:srgbClr val="A4A3A4"/>
          </p15:clr>
        </p15:guide>
        <p15:guide id="65" pos="5624" userDrawn="1">
          <p15:clr>
            <a:srgbClr val="A4A3A4"/>
          </p15:clr>
        </p15:guide>
        <p15:guide id="66" orient="horz" pos="3997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67684"/>
    <a:srgbClr val="C25A70"/>
    <a:srgbClr val="000000"/>
    <a:srgbClr val="565656"/>
    <a:srgbClr val="272E3B"/>
    <a:srgbClr val="DF7721"/>
    <a:srgbClr val="7F7F7F"/>
    <a:srgbClr val="3B4658"/>
    <a:srgbClr val="C00000"/>
    <a:srgbClr val="8E8E8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3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1832" autoAdjust="0"/>
    <p:restoredTop sz="96395" autoAdjust="0"/>
  </p:normalViewPr>
  <p:slideViewPr>
    <p:cSldViewPr snapToGrid="0">
      <p:cViewPr varScale="1">
        <p:scale>
          <a:sx n="90" d="100"/>
          <a:sy n="90" d="100"/>
        </p:scale>
        <p:origin x="72" y="114"/>
      </p:cViewPr>
      <p:guideLst>
        <p:guide orient="horz" pos="1412"/>
        <p:guide pos="2880"/>
        <p:guide pos="3946"/>
        <p:guide pos="1111"/>
        <p:guide pos="1542"/>
        <p:guide pos="4218"/>
        <p:guide orient="horz" pos="3884"/>
        <p:guide orient="horz" pos="2001"/>
        <p:guide orient="horz" pos="686"/>
        <p:guide pos="5624"/>
        <p:guide orient="horz" pos="3997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60" d="100"/>
        <a:sy n="60" d="100"/>
      </p:scale>
      <p:origin x="0" y="0"/>
    </p:cViewPr>
  </p:sorterViewPr>
  <p:notesViewPr>
    <p:cSldViewPr snapToGrid="0">
      <p:cViewPr varScale="1">
        <p:scale>
          <a:sx n="88" d="100"/>
          <a:sy n="88" d="100"/>
        </p:scale>
        <p:origin x="301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9C6D509-0591-41FC-9EC3-A150E4A00DCB}" type="datetimeFigureOut">
              <a:rPr lang="en-GB" smtClean="0"/>
              <a:t>27/02/2019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06393F-1622-4F2E-B070-B5D3832C8E7A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63629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F06393F-1622-4F2E-B070-B5D3832C8E7A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579788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sic layout_WHIT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1810028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extLst mod="1">
    <p:ext uri="{DCECCB84-F9BA-43D5-87BE-67443E8EF086}">
      <p15:sldGuideLst xmlns:p15="http://schemas.microsoft.com/office/powerpoint/2012/main">
        <p15:guide id="1" orient="horz" pos="799">
          <p15:clr>
            <a:srgbClr val="F26B43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Title Placeholder 43"/>
          <p:cNvSpPr>
            <a:spLocks noGrp="1"/>
          </p:cNvSpPr>
          <p:nvPr>
            <p:ph type="title"/>
          </p:nvPr>
        </p:nvSpPr>
        <p:spPr>
          <a:xfrm>
            <a:off x="482860" y="-18256"/>
            <a:ext cx="7510203" cy="1143000"/>
          </a:xfrm>
          <a:prstGeom prst="rect">
            <a:avLst/>
          </a:prstGeom>
        </p:spPr>
        <p:txBody>
          <a:bodyPr vert="horz" lIns="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45" name="Text Placeholder 44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1"/>
            <a:r>
              <a:rPr lang="en-US" dirty="0"/>
              <a:t>Second level, 14 </a:t>
            </a:r>
            <a:r>
              <a:rPr lang="en-US" dirty="0" err="1"/>
              <a:t>pt</a:t>
            </a:r>
            <a:endParaRPr lang="en-US" dirty="0"/>
          </a:p>
          <a:p>
            <a:pPr lvl="2"/>
            <a:r>
              <a:rPr lang="en-US" dirty="0"/>
              <a:t>Third level, 14 </a:t>
            </a:r>
            <a:r>
              <a:rPr lang="en-US" dirty="0" err="1"/>
              <a:t>pt</a:t>
            </a:r>
            <a:endParaRPr lang="en-US" dirty="0"/>
          </a:p>
          <a:p>
            <a:pPr lvl="3"/>
            <a:r>
              <a:rPr lang="en-US" dirty="0"/>
              <a:t>Fourth level, 12 </a:t>
            </a:r>
            <a:r>
              <a:rPr lang="en-US" dirty="0" err="1"/>
              <a:t>pt</a:t>
            </a:r>
            <a:endParaRPr lang="en-US" dirty="0"/>
          </a:p>
          <a:p>
            <a:pPr lvl="4"/>
            <a:r>
              <a:rPr lang="en-US" dirty="0"/>
              <a:t>Fifth level, 12 </a:t>
            </a:r>
            <a:r>
              <a:rPr lang="en-US" dirty="0" err="1"/>
              <a:t>pt</a:t>
            </a:r>
            <a:endParaRPr lang="fr-CH" dirty="0"/>
          </a:p>
        </p:txBody>
      </p:sp>
    </p:spTree>
    <p:extLst>
      <p:ext uri="{BB962C8B-B14F-4D97-AF65-F5344CB8AC3E}">
        <p14:creationId xmlns:p14="http://schemas.microsoft.com/office/powerpoint/2010/main" val="3867246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3" r:id="rId1"/>
  </p:sldLayoutIdLst>
  <p:txStyles>
    <p:titleStyle>
      <a:lvl1pPr algn="l" defTabSz="914400" rtl="0" eaLnBrk="1" latinLnBrk="0" hangingPunct="1">
        <a:spcBef>
          <a:spcPct val="0"/>
        </a:spcBef>
        <a:buNone/>
        <a:defRPr sz="2800" kern="1200">
          <a:solidFill>
            <a:srgbClr val="4F5D75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rgbClr val="4F5D75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rgbClr val="4F5D75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200" kern="1200">
          <a:solidFill>
            <a:srgbClr val="4F5D75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200" kern="1200">
          <a:solidFill>
            <a:srgbClr val="4F5D75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A6768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410005" y="2071790"/>
            <a:ext cx="588244" cy="445202"/>
            <a:chOff x="4309911" y="4318197"/>
            <a:chExt cx="588244" cy="445202"/>
          </a:xfrm>
        </p:grpSpPr>
        <p:sp>
          <p:nvSpPr>
            <p:cNvPr id="6" name="Rounded Rectangle 5"/>
            <p:cNvSpPr/>
            <p:nvPr/>
          </p:nvSpPr>
          <p:spPr>
            <a:xfrm>
              <a:off x="4309911" y="4318197"/>
              <a:ext cx="588244" cy="445202"/>
            </a:xfrm>
            <a:prstGeom prst="roundRect">
              <a:avLst/>
            </a:pr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7" name="Freeform 6"/>
            <p:cNvSpPr/>
            <p:nvPr/>
          </p:nvSpPr>
          <p:spPr>
            <a:xfrm>
              <a:off x="4604033" y="4318197"/>
              <a:ext cx="294122" cy="445202"/>
            </a:xfrm>
            <a:custGeom>
              <a:avLst/>
              <a:gdLst>
                <a:gd name="connsiteX0" fmla="*/ 0 w 294122"/>
                <a:gd name="connsiteY0" fmla="*/ 0 h 445202"/>
                <a:gd name="connsiteX1" fmla="*/ 219920 w 294122"/>
                <a:gd name="connsiteY1" fmla="*/ 0 h 445202"/>
                <a:gd name="connsiteX2" fmla="*/ 294122 w 294122"/>
                <a:gd name="connsiteY2" fmla="*/ 74202 h 445202"/>
                <a:gd name="connsiteX3" fmla="*/ 294122 w 294122"/>
                <a:gd name="connsiteY3" fmla="*/ 371000 h 445202"/>
                <a:gd name="connsiteX4" fmla="*/ 219920 w 294122"/>
                <a:gd name="connsiteY4" fmla="*/ 445202 h 445202"/>
                <a:gd name="connsiteX5" fmla="*/ 0 w 294122"/>
                <a:gd name="connsiteY5" fmla="*/ 445202 h 445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94122" h="445202">
                  <a:moveTo>
                    <a:pt x="0" y="0"/>
                  </a:moveTo>
                  <a:lnTo>
                    <a:pt x="219920" y="0"/>
                  </a:lnTo>
                  <a:cubicBezTo>
                    <a:pt x="260901" y="0"/>
                    <a:pt x="294122" y="33221"/>
                    <a:pt x="294122" y="74202"/>
                  </a:cubicBezTo>
                  <a:lnTo>
                    <a:pt x="294122" y="371000"/>
                  </a:lnTo>
                  <a:cubicBezTo>
                    <a:pt x="294122" y="411981"/>
                    <a:pt x="260901" y="445202"/>
                    <a:pt x="219920" y="445202"/>
                  </a:cubicBezTo>
                  <a:lnTo>
                    <a:pt x="0" y="445202"/>
                  </a:lnTo>
                  <a:close/>
                </a:path>
              </a:pathLst>
            </a:custGeom>
            <a:solidFill>
              <a:schemeClr val="accent4">
                <a:lumMod val="10000"/>
                <a:alpha val="66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409526" y="2071790"/>
            <a:ext cx="588244" cy="445202"/>
            <a:chOff x="4309911" y="3681413"/>
            <a:chExt cx="588244" cy="445202"/>
          </a:xfrm>
        </p:grpSpPr>
        <p:sp>
          <p:nvSpPr>
            <p:cNvPr id="9" name="Rounded Rectangle 8"/>
            <p:cNvSpPr/>
            <p:nvPr/>
          </p:nvSpPr>
          <p:spPr>
            <a:xfrm>
              <a:off x="4309911" y="3681413"/>
              <a:ext cx="588244" cy="445202"/>
            </a:xfrm>
            <a:prstGeom prst="roundRect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" name="Freeform 9"/>
            <p:cNvSpPr/>
            <p:nvPr/>
          </p:nvSpPr>
          <p:spPr>
            <a:xfrm>
              <a:off x="4604033" y="3681413"/>
              <a:ext cx="294122" cy="445202"/>
            </a:xfrm>
            <a:custGeom>
              <a:avLst/>
              <a:gdLst>
                <a:gd name="connsiteX0" fmla="*/ 0 w 294122"/>
                <a:gd name="connsiteY0" fmla="*/ 0 h 445202"/>
                <a:gd name="connsiteX1" fmla="*/ 219920 w 294122"/>
                <a:gd name="connsiteY1" fmla="*/ 0 h 445202"/>
                <a:gd name="connsiteX2" fmla="*/ 294122 w 294122"/>
                <a:gd name="connsiteY2" fmla="*/ 74202 h 445202"/>
                <a:gd name="connsiteX3" fmla="*/ 294122 w 294122"/>
                <a:gd name="connsiteY3" fmla="*/ 371000 h 445202"/>
                <a:gd name="connsiteX4" fmla="*/ 219920 w 294122"/>
                <a:gd name="connsiteY4" fmla="*/ 445202 h 445202"/>
                <a:gd name="connsiteX5" fmla="*/ 0 w 294122"/>
                <a:gd name="connsiteY5" fmla="*/ 445202 h 4452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94122" h="445202">
                  <a:moveTo>
                    <a:pt x="0" y="0"/>
                  </a:moveTo>
                  <a:lnTo>
                    <a:pt x="219920" y="0"/>
                  </a:lnTo>
                  <a:cubicBezTo>
                    <a:pt x="260901" y="0"/>
                    <a:pt x="294122" y="33221"/>
                    <a:pt x="294122" y="74202"/>
                  </a:cubicBezTo>
                  <a:lnTo>
                    <a:pt x="294122" y="371000"/>
                  </a:lnTo>
                  <a:cubicBezTo>
                    <a:pt x="294122" y="411981"/>
                    <a:pt x="260901" y="445202"/>
                    <a:pt x="219920" y="445202"/>
                  </a:cubicBezTo>
                  <a:lnTo>
                    <a:pt x="0" y="445202"/>
                  </a:lnTo>
                  <a:close/>
                </a:path>
              </a:pathLst>
            </a:custGeom>
            <a:solidFill>
              <a:schemeClr val="tx2">
                <a:lumMod val="50000"/>
                <a:alpha val="61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539951" y="1674981"/>
            <a:ext cx="350212" cy="842011"/>
            <a:chOff x="3672840" y="3924300"/>
            <a:chExt cx="350212" cy="842011"/>
          </a:xfrm>
        </p:grpSpPr>
        <p:sp>
          <p:nvSpPr>
            <p:cNvPr id="12" name="Freeform 11"/>
            <p:cNvSpPr/>
            <p:nvPr/>
          </p:nvSpPr>
          <p:spPr>
            <a:xfrm>
              <a:off x="3858460" y="3924300"/>
              <a:ext cx="164592" cy="842010"/>
            </a:xfrm>
            <a:custGeom>
              <a:avLst/>
              <a:gdLst>
                <a:gd name="connsiteX0" fmla="*/ 0 w 164592"/>
                <a:gd name="connsiteY0" fmla="*/ 0 h 842010"/>
                <a:gd name="connsiteX1" fmla="*/ 69343 w 164592"/>
                <a:gd name="connsiteY1" fmla="*/ 0 h 842010"/>
                <a:gd name="connsiteX2" fmla="*/ 164592 w 164592"/>
                <a:gd name="connsiteY2" fmla="*/ 95249 h 842010"/>
                <a:gd name="connsiteX3" fmla="*/ 164592 w 164592"/>
                <a:gd name="connsiteY3" fmla="*/ 746761 h 842010"/>
                <a:gd name="connsiteX4" fmla="*/ 69343 w 164592"/>
                <a:gd name="connsiteY4" fmla="*/ 842010 h 842010"/>
                <a:gd name="connsiteX5" fmla="*/ 0 w 164592"/>
                <a:gd name="connsiteY5" fmla="*/ 842010 h 8420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4592" h="842010">
                  <a:moveTo>
                    <a:pt x="0" y="0"/>
                  </a:moveTo>
                  <a:lnTo>
                    <a:pt x="69343" y="0"/>
                  </a:lnTo>
                  <a:cubicBezTo>
                    <a:pt x="121948" y="0"/>
                    <a:pt x="164592" y="42644"/>
                    <a:pt x="164592" y="95249"/>
                  </a:cubicBezTo>
                  <a:lnTo>
                    <a:pt x="164592" y="746761"/>
                  </a:lnTo>
                  <a:cubicBezTo>
                    <a:pt x="164592" y="799366"/>
                    <a:pt x="121948" y="842010"/>
                    <a:pt x="69343" y="842010"/>
                  </a:cubicBezTo>
                  <a:lnTo>
                    <a:pt x="0" y="842010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" name="Rounded Rectangle 12"/>
            <p:cNvSpPr/>
            <p:nvPr/>
          </p:nvSpPr>
          <p:spPr>
            <a:xfrm>
              <a:off x="3672840" y="3924300"/>
              <a:ext cx="329184" cy="842010"/>
            </a:xfrm>
            <a:prstGeom prst="roundRect">
              <a:avLst>
                <a:gd name="adj" fmla="val 28935"/>
              </a:avLst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" name="Rounded Rectangle 13"/>
            <p:cNvSpPr/>
            <p:nvPr/>
          </p:nvSpPr>
          <p:spPr>
            <a:xfrm>
              <a:off x="3711523" y="3995406"/>
              <a:ext cx="251819" cy="182880"/>
            </a:xfrm>
            <a:prstGeom prst="roundRect">
              <a:avLst/>
            </a:prstGeom>
            <a:solidFill>
              <a:schemeClr val="accent4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15" name="Group 14"/>
            <p:cNvGrpSpPr/>
            <p:nvPr/>
          </p:nvGrpSpPr>
          <p:grpSpPr>
            <a:xfrm>
              <a:off x="3730395" y="4012408"/>
              <a:ext cx="35938" cy="45866"/>
              <a:chOff x="4175849" y="3680429"/>
              <a:chExt cx="35938" cy="45866"/>
            </a:xfrm>
          </p:grpSpPr>
          <p:cxnSp>
            <p:nvCxnSpPr>
              <p:cNvPr id="38" name="Straight Connector 37"/>
              <p:cNvCxnSpPr/>
              <p:nvPr/>
            </p:nvCxnSpPr>
            <p:spPr>
              <a:xfrm>
                <a:off x="4175849" y="3680429"/>
                <a:ext cx="0" cy="45866"/>
              </a:xfrm>
              <a:prstGeom prst="line">
                <a:avLst/>
              </a:prstGeom>
              <a:ln w="9525" cap="rnd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" name="Straight Connector 38"/>
              <p:cNvCxnSpPr/>
              <p:nvPr/>
            </p:nvCxnSpPr>
            <p:spPr>
              <a:xfrm>
                <a:off x="4192628" y="3688073"/>
                <a:ext cx="0" cy="38222"/>
              </a:xfrm>
              <a:prstGeom prst="line">
                <a:avLst/>
              </a:prstGeom>
              <a:ln w="9525" cap="rnd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" name="Straight Connector 39"/>
              <p:cNvCxnSpPr/>
              <p:nvPr/>
            </p:nvCxnSpPr>
            <p:spPr>
              <a:xfrm>
                <a:off x="4211787" y="3700814"/>
                <a:ext cx="0" cy="25481"/>
              </a:xfrm>
              <a:prstGeom prst="line">
                <a:avLst/>
              </a:prstGeom>
              <a:ln w="9525" cap="rnd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6" name="Group 15"/>
            <p:cNvGrpSpPr/>
            <p:nvPr/>
          </p:nvGrpSpPr>
          <p:grpSpPr>
            <a:xfrm>
              <a:off x="3868728" y="4022274"/>
              <a:ext cx="83907" cy="36000"/>
              <a:chOff x="4612481" y="3745706"/>
              <a:chExt cx="83907" cy="36000"/>
            </a:xfrm>
          </p:grpSpPr>
          <p:sp>
            <p:nvSpPr>
              <p:cNvPr id="36" name="Rectangle 35"/>
              <p:cNvSpPr/>
              <p:nvPr/>
            </p:nvSpPr>
            <p:spPr>
              <a:xfrm>
                <a:off x="4624388" y="3745706"/>
                <a:ext cx="72000" cy="36000"/>
              </a:xfrm>
              <a:prstGeom prst="rect">
                <a:avLst/>
              </a:prstGeom>
              <a:solidFill>
                <a:srgbClr val="272E3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37" name="Straight Connector 36"/>
              <p:cNvCxnSpPr/>
              <p:nvPr/>
            </p:nvCxnSpPr>
            <p:spPr>
              <a:xfrm>
                <a:off x="4612481" y="3763706"/>
                <a:ext cx="19050" cy="0"/>
              </a:xfrm>
              <a:prstGeom prst="line">
                <a:avLst/>
              </a:prstGeom>
              <a:ln w="19050">
                <a:solidFill>
                  <a:srgbClr val="272E3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7" name="Rounded Rectangle 16"/>
            <p:cNvSpPr/>
            <p:nvPr/>
          </p:nvSpPr>
          <p:spPr>
            <a:xfrm>
              <a:off x="3709989" y="4318197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1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18" name="Rounded Rectangle 17"/>
            <p:cNvSpPr/>
            <p:nvPr/>
          </p:nvSpPr>
          <p:spPr>
            <a:xfrm>
              <a:off x="3808857" y="4318197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2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19" name="Rounded Rectangle 18"/>
            <p:cNvSpPr/>
            <p:nvPr/>
          </p:nvSpPr>
          <p:spPr>
            <a:xfrm>
              <a:off x="3901901" y="4318197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3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20" name="Rounded Rectangle 19"/>
            <p:cNvSpPr/>
            <p:nvPr/>
          </p:nvSpPr>
          <p:spPr>
            <a:xfrm>
              <a:off x="3709989" y="4408831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4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21" name="Rounded Rectangle 20"/>
            <p:cNvSpPr/>
            <p:nvPr/>
          </p:nvSpPr>
          <p:spPr>
            <a:xfrm>
              <a:off x="3808857" y="4408831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5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22" name="Rounded Rectangle 21"/>
            <p:cNvSpPr/>
            <p:nvPr/>
          </p:nvSpPr>
          <p:spPr>
            <a:xfrm>
              <a:off x="3901901" y="4408831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6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23" name="Rounded Rectangle 22"/>
            <p:cNvSpPr/>
            <p:nvPr/>
          </p:nvSpPr>
          <p:spPr>
            <a:xfrm>
              <a:off x="3709989" y="4499465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7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24" name="Rounded Rectangle 23"/>
            <p:cNvSpPr/>
            <p:nvPr/>
          </p:nvSpPr>
          <p:spPr>
            <a:xfrm>
              <a:off x="3808857" y="4499465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8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25" name="Rounded Rectangle 24"/>
            <p:cNvSpPr/>
            <p:nvPr/>
          </p:nvSpPr>
          <p:spPr>
            <a:xfrm>
              <a:off x="3901901" y="4499465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9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26" name="Rounded Rectangle 25"/>
            <p:cNvSpPr/>
            <p:nvPr/>
          </p:nvSpPr>
          <p:spPr>
            <a:xfrm>
              <a:off x="3709989" y="4590100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*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27" name="Rounded Rectangle 26"/>
            <p:cNvSpPr/>
            <p:nvPr/>
          </p:nvSpPr>
          <p:spPr>
            <a:xfrm>
              <a:off x="3808857" y="4590100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0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sp>
          <p:nvSpPr>
            <p:cNvPr id="28" name="Rounded Rectangle 27"/>
            <p:cNvSpPr/>
            <p:nvPr/>
          </p:nvSpPr>
          <p:spPr>
            <a:xfrm>
              <a:off x="3901901" y="4590100"/>
              <a:ext cx="57150" cy="57150"/>
            </a:xfrm>
            <a:prstGeom prst="round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CH" sz="400" b="1" dirty="0">
                  <a:solidFill>
                    <a:schemeClr val="bg1"/>
                  </a:solidFill>
                </a:rPr>
                <a:t>#</a:t>
              </a:r>
              <a:endParaRPr lang="en-GB" sz="400" b="1" dirty="0">
                <a:solidFill>
                  <a:schemeClr val="bg1"/>
                </a:solidFill>
              </a:endParaRPr>
            </a:p>
          </p:txBody>
        </p:sp>
        <p:grpSp>
          <p:nvGrpSpPr>
            <p:cNvPr id="29" name="Group 28"/>
            <p:cNvGrpSpPr/>
            <p:nvPr/>
          </p:nvGrpSpPr>
          <p:grpSpPr>
            <a:xfrm>
              <a:off x="3710025" y="4226042"/>
              <a:ext cx="96672" cy="67516"/>
              <a:chOff x="4795210" y="4217395"/>
              <a:chExt cx="96672" cy="67516"/>
            </a:xfrm>
          </p:grpSpPr>
          <p:sp>
            <p:nvSpPr>
              <p:cNvPr id="34" name="Oval 33"/>
              <p:cNvSpPr/>
              <p:nvPr/>
            </p:nvSpPr>
            <p:spPr>
              <a:xfrm>
                <a:off x="4795210" y="4221875"/>
                <a:ext cx="96672" cy="58556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pic>
            <p:nvPicPr>
              <p:cNvPr id="35" name="Picture 34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 rot="10800000">
                <a:off x="4809789" y="4217395"/>
                <a:ext cx="67516" cy="67516"/>
              </a:xfrm>
              <a:prstGeom prst="rect">
                <a:avLst/>
              </a:prstGeom>
            </p:spPr>
          </p:pic>
        </p:grpSp>
        <p:grpSp>
          <p:nvGrpSpPr>
            <p:cNvPr id="30" name="Group 29"/>
            <p:cNvGrpSpPr/>
            <p:nvPr/>
          </p:nvGrpSpPr>
          <p:grpSpPr>
            <a:xfrm>
              <a:off x="3862702" y="4226043"/>
              <a:ext cx="96672" cy="67516"/>
              <a:chOff x="5230702" y="4217395"/>
              <a:chExt cx="96672" cy="67516"/>
            </a:xfrm>
          </p:grpSpPr>
          <p:sp>
            <p:nvSpPr>
              <p:cNvPr id="32" name="Oval 31"/>
              <p:cNvSpPr/>
              <p:nvPr/>
            </p:nvSpPr>
            <p:spPr>
              <a:xfrm>
                <a:off x="5230702" y="4221875"/>
                <a:ext cx="96672" cy="58556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pic>
            <p:nvPicPr>
              <p:cNvPr id="33" name="Picture 32"/>
              <p:cNvPicPr>
                <a:picLocks noChangeAspect="1"/>
              </p:cNvPicPr>
              <p:nvPr/>
            </p:nvPicPr>
            <p:blipFill>
              <a:blip r:embed="rId4" cstate="print">
                <a:duotone>
                  <a:schemeClr val="accent3">
                    <a:shade val="45000"/>
                    <a:satMod val="135000"/>
                  </a:schemeClr>
                  <a:prstClr val="white"/>
                </a:duotone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 rot="10800000">
                <a:off x="5245281" y="4217395"/>
                <a:ext cx="67516" cy="67516"/>
              </a:xfrm>
              <a:prstGeom prst="rect">
                <a:avLst/>
              </a:prstGeom>
            </p:spPr>
          </p:pic>
        </p:grpSp>
        <p:sp>
          <p:nvSpPr>
            <p:cNvPr id="31" name="Freeform 30"/>
            <p:cNvSpPr/>
            <p:nvPr/>
          </p:nvSpPr>
          <p:spPr>
            <a:xfrm>
              <a:off x="3836953" y="3924301"/>
              <a:ext cx="164592" cy="842010"/>
            </a:xfrm>
            <a:custGeom>
              <a:avLst/>
              <a:gdLst>
                <a:gd name="connsiteX0" fmla="*/ 0 w 164592"/>
                <a:gd name="connsiteY0" fmla="*/ 0 h 842010"/>
                <a:gd name="connsiteX1" fmla="*/ 69343 w 164592"/>
                <a:gd name="connsiteY1" fmla="*/ 0 h 842010"/>
                <a:gd name="connsiteX2" fmla="*/ 164592 w 164592"/>
                <a:gd name="connsiteY2" fmla="*/ 95249 h 842010"/>
                <a:gd name="connsiteX3" fmla="*/ 164592 w 164592"/>
                <a:gd name="connsiteY3" fmla="*/ 746761 h 842010"/>
                <a:gd name="connsiteX4" fmla="*/ 69343 w 164592"/>
                <a:gd name="connsiteY4" fmla="*/ 842010 h 842010"/>
                <a:gd name="connsiteX5" fmla="*/ 0 w 164592"/>
                <a:gd name="connsiteY5" fmla="*/ 842010 h 8420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64592" h="842010">
                  <a:moveTo>
                    <a:pt x="0" y="0"/>
                  </a:moveTo>
                  <a:lnTo>
                    <a:pt x="69343" y="0"/>
                  </a:lnTo>
                  <a:cubicBezTo>
                    <a:pt x="121948" y="0"/>
                    <a:pt x="164592" y="42644"/>
                    <a:pt x="164592" y="95249"/>
                  </a:cubicBezTo>
                  <a:lnTo>
                    <a:pt x="164592" y="746761"/>
                  </a:lnTo>
                  <a:cubicBezTo>
                    <a:pt x="164592" y="799366"/>
                    <a:pt x="121948" y="842010"/>
                    <a:pt x="69343" y="842010"/>
                  </a:cubicBezTo>
                  <a:lnTo>
                    <a:pt x="0" y="842010"/>
                  </a:lnTo>
                  <a:close/>
                </a:path>
              </a:pathLst>
            </a:custGeom>
            <a:solidFill>
              <a:schemeClr val="tx2">
                <a:lumMod val="50000"/>
                <a:alpha val="53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1" name="Group 40"/>
          <p:cNvGrpSpPr/>
          <p:nvPr/>
        </p:nvGrpSpPr>
        <p:grpSpPr>
          <a:xfrm>
            <a:off x="1104806" y="1558833"/>
            <a:ext cx="588244" cy="958159"/>
            <a:chOff x="5004712" y="3805240"/>
            <a:chExt cx="588244" cy="958159"/>
          </a:xfrm>
        </p:grpSpPr>
        <p:grpSp>
          <p:nvGrpSpPr>
            <p:cNvPr id="42" name="Group 41"/>
            <p:cNvGrpSpPr/>
            <p:nvPr/>
          </p:nvGrpSpPr>
          <p:grpSpPr>
            <a:xfrm>
              <a:off x="5004712" y="4276864"/>
              <a:ext cx="588244" cy="486535"/>
              <a:chOff x="5004712" y="4276864"/>
              <a:chExt cx="588244" cy="486535"/>
            </a:xfrm>
          </p:grpSpPr>
          <p:grpSp>
            <p:nvGrpSpPr>
              <p:cNvPr id="73" name="Group 72"/>
              <p:cNvGrpSpPr/>
              <p:nvPr/>
            </p:nvGrpSpPr>
            <p:grpSpPr>
              <a:xfrm>
                <a:off x="5004712" y="4318197"/>
                <a:ext cx="588244" cy="445202"/>
                <a:chOff x="4309911" y="4318197"/>
                <a:chExt cx="588244" cy="445202"/>
              </a:xfrm>
            </p:grpSpPr>
            <p:sp>
              <p:nvSpPr>
                <p:cNvPr id="77" name="Rounded Rectangle 76"/>
                <p:cNvSpPr/>
                <p:nvPr/>
              </p:nvSpPr>
              <p:spPr>
                <a:xfrm>
                  <a:off x="4309911" y="4318197"/>
                  <a:ext cx="588244" cy="445202"/>
                </a:xfrm>
                <a:prstGeom prst="roundRect">
                  <a:avLst/>
                </a:prstGeom>
                <a:solidFill>
                  <a:schemeClr val="tx2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78" name="Freeform 77"/>
                <p:cNvSpPr/>
                <p:nvPr/>
              </p:nvSpPr>
              <p:spPr>
                <a:xfrm>
                  <a:off x="4604033" y="4318197"/>
                  <a:ext cx="294122" cy="445202"/>
                </a:xfrm>
                <a:custGeom>
                  <a:avLst/>
                  <a:gdLst>
                    <a:gd name="connsiteX0" fmla="*/ 0 w 294122"/>
                    <a:gd name="connsiteY0" fmla="*/ 0 h 445202"/>
                    <a:gd name="connsiteX1" fmla="*/ 219920 w 294122"/>
                    <a:gd name="connsiteY1" fmla="*/ 0 h 445202"/>
                    <a:gd name="connsiteX2" fmla="*/ 294122 w 294122"/>
                    <a:gd name="connsiteY2" fmla="*/ 74202 h 445202"/>
                    <a:gd name="connsiteX3" fmla="*/ 294122 w 294122"/>
                    <a:gd name="connsiteY3" fmla="*/ 371000 h 445202"/>
                    <a:gd name="connsiteX4" fmla="*/ 219920 w 294122"/>
                    <a:gd name="connsiteY4" fmla="*/ 445202 h 445202"/>
                    <a:gd name="connsiteX5" fmla="*/ 0 w 294122"/>
                    <a:gd name="connsiteY5" fmla="*/ 445202 h 4452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94122" h="445202">
                      <a:moveTo>
                        <a:pt x="0" y="0"/>
                      </a:moveTo>
                      <a:lnTo>
                        <a:pt x="219920" y="0"/>
                      </a:lnTo>
                      <a:cubicBezTo>
                        <a:pt x="260901" y="0"/>
                        <a:pt x="294122" y="33221"/>
                        <a:pt x="294122" y="74202"/>
                      </a:cubicBezTo>
                      <a:lnTo>
                        <a:pt x="294122" y="371000"/>
                      </a:lnTo>
                      <a:cubicBezTo>
                        <a:pt x="294122" y="411981"/>
                        <a:pt x="260901" y="445202"/>
                        <a:pt x="219920" y="445202"/>
                      </a:cubicBezTo>
                      <a:lnTo>
                        <a:pt x="0" y="445202"/>
                      </a:lnTo>
                      <a:close/>
                    </a:path>
                  </a:pathLst>
                </a:custGeom>
                <a:solidFill>
                  <a:schemeClr val="accent4">
                    <a:lumMod val="10000"/>
                    <a:alpha val="66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74" name="Group 73"/>
              <p:cNvGrpSpPr/>
              <p:nvPr/>
            </p:nvGrpSpPr>
            <p:grpSpPr>
              <a:xfrm>
                <a:off x="5004712" y="4276864"/>
                <a:ext cx="588244" cy="445202"/>
                <a:chOff x="4309911" y="3681413"/>
                <a:chExt cx="588244" cy="445202"/>
              </a:xfrm>
            </p:grpSpPr>
            <p:sp>
              <p:nvSpPr>
                <p:cNvPr id="75" name="Rounded Rectangle 74"/>
                <p:cNvSpPr/>
                <p:nvPr/>
              </p:nvSpPr>
              <p:spPr>
                <a:xfrm>
                  <a:off x="4309911" y="3681413"/>
                  <a:ext cx="588244" cy="445202"/>
                </a:xfrm>
                <a:prstGeom prst="roundRect">
                  <a:avLst/>
                </a:prstGeom>
                <a:solidFill>
                  <a:schemeClr val="tx2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76" name="Freeform 75"/>
                <p:cNvSpPr/>
                <p:nvPr/>
              </p:nvSpPr>
              <p:spPr>
                <a:xfrm>
                  <a:off x="4604033" y="3681413"/>
                  <a:ext cx="294122" cy="445202"/>
                </a:xfrm>
                <a:custGeom>
                  <a:avLst/>
                  <a:gdLst>
                    <a:gd name="connsiteX0" fmla="*/ 0 w 294122"/>
                    <a:gd name="connsiteY0" fmla="*/ 0 h 445202"/>
                    <a:gd name="connsiteX1" fmla="*/ 219920 w 294122"/>
                    <a:gd name="connsiteY1" fmla="*/ 0 h 445202"/>
                    <a:gd name="connsiteX2" fmla="*/ 294122 w 294122"/>
                    <a:gd name="connsiteY2" fmla="*/ 74202 h 445202"/>
                    <a:gd name="connsiteX3" fmla="*/ 294122 w 294122"/>
                    <a:gd name="connsiteY3" fmla="*/ 371000 h 445202"/>
                    <a:gd name="connsiteX4" fmla="*/ 219920 w 294122"/>
                    <a:gd name="connsiteY4" fmla="*/ 445202 h 445202"/>
                    <a:gd name="connsiteX5" fmla="*/ 0 w 294122"/>
                    <a:gd name="connsiteY5" fmla="*/ 445202 h 44520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94122" h="445202">
                      <a:moveTo>
                        <a:pt x="0" y="0"/>
                      </a:moveTo>
                      <a:lnTo>
                        <a:pt x="219920" y="0"/>
                      </a:lnTo>
                      <a:cubicBezTo>
                        <a:pt x="260901" y="0"/>
                        <a:pt x="294122" y="33221"/>
                        <a:pt x="294122" y="74202"/>
                      </a:cubicBezTo>
                      <a:lnTo>
                        <a:pt x="294122" y="371000"/>
                      </a:lnTo>
                      <a:cubicBezTo>
                        <a:pt x="294122" y="411981"/>
                        <a:pt x="260901" y="445202"/>
                        <a:pt x="219920" y="445202"/>
                      </a:cubicBezTo>
                      <a:lnTo>
                        <a:pt x="0" y="445202"/>
                      </a:lnTo>
                      <a:close/>
                    </a:path>
                  </a:pathLst>
                </a:custGeom>
                <a:solidFill>
                  <a:schemeClr val="tx2">
                    <a:lumMod val="50000"/>
                    <a:alpha val="61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43" name="Group 42"/>
            <p:cNvGrpSpPr/>
            <p:nvPr/>
          </p:nvGrpSpPr>
          <p:grpSpPr>
            <a:xfrm>
              <a:off x="5128880" y="3805240"/>
              <a:ext cx="350212" cy="842010"/>
              <a:chOff x="5145619" y="3108850"/>
              <a:chExt cx="350212" cy="842010"/>
            </a:xfrm>
          </p:grpSpPr>
          <p:sp>
            <p:nvSpPr>
              <p:cNvPr id="44" name="Freeform 43"/>
              <p:cNvSpPr/>
              <p:nvPr/>
            </p:nvSpPr>
            <p:spPr>
              <a:xfrm>
                <a:off x="5331239" y="3108850"/>
                <a:ext cx="164592" cy="842010"/>
              </a:xfrm>
              <a:custGeom>
                <a:avLst/>
                <a:gdLst>
                  <a:gd name="connsiteX0" fmla="*/ 0 w 164592"/>
                  <a:gd name="connsiteY0" fmla="*/ 0 h 842010"/>
                  <a:gd name="connsiteX1" fmla="*/ 69343 w 164592"/>
                  <a:gd name="connsiteY1" fmla="*/ 0 h 842010"/>
                  <a:gd name="connsiteX2" fmla="*/ 164592 w 164592"/>
                  <a:gd name="connsiteY2" fmla="*/ 95249 h 842010"/>
                  <a:gd name="connsiteX3" fmla="*/ 164592 w 164592"/>
                  <a:gd name="connsiteY3" fmla="*/ 746761 h 842010"/>
                  <a:gd name="connsiteX4" fmla="*/ 69343 w 164592"/>
                  <a:gd name="connsiteY4" fmla="*/ 842010 h 842010"/>
                  <a:gd name="connsiteX5" fmla="*/ 0 w 164592"/>
                  <a:gd name="connsiteY5" fmla="*/ 8420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64592" h="842010">
                    <a:moveTo>
                      <a:pt x="0" y="0"/>
                    </a:moveTo>
                    <a:lnTo>
                      <a:pt x="69343" y="0"/>
                    </a:lnTo>
                    <a:cubicBezTo>
                      <a:pt x="121948" y="0"/>
                      <a:pt x="164592" y="42644"/>
                      <a:pt x="164592" y="95249"/>
                    </a:cubicBezTo>
                    <a:lnTo>
                      <a:pt x="164592" y="746761"/>
                    </a:lnTo>
                    <a:cubicBezTo>
                      <a:pt x="164592" y="799366"/>
                      <a:pt x="121948" y="842010"/>
                      <a:pt x="69343" y="842010"/>
                    </a:cubicBezTo>
                    <a:lnTo>
                      <a:pt x="0" y="842010"/>
                    </a:lnTo>
                    <a:close/>
                  </a:path>
                </a:pathLst>
              </a:cu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" name="Rounded Rectangle 44"/>
              <p:cNvSpPr/>
              <p:nvPr/>
            </p:nvSpPr>
            <p:spPr>
              <a:xfrm>
                <a:off x="5145619" y="3108850"/>
                <a:ext cx="329184" cy="842010"/>
              </a:xfrm>
              <a:prstGeom prst="roundRect">
                <a:avLst>
                  <a:gd name="adj" fmla="val 28935"/>
                </a:avLst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" name="Rounded Rectangle 45"/>
              <p:cNvSpPr/>
              <p:nvPr/>
            </p:nvSpPr>
            <p:spPr>
              <a:xfrm>
                <a:off x="5184302" y="3179956"/>
                <a:ext cx="251819" cy="182880"/>
              </a:xfrm>
              <a:prstGeom prst="roundRect">
                <a:avLst/>
              </a:prstGeom>
              <a:solidFill>
                <a:schemeClr val="accent4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47" name="Group 46"/>
              <p:cNvGrpSpPr/>
              <p:nvPr/>
            </p:nvGrpSpPr>
            <p:grpSpPr>
              <a:xfrm>
                <a:off x="5203174" y="3196958"/>
                <a:ext cx="35938" cy="45866"/>
                <a:chOff x="4175849" y="3680429"/>
                <a:chExt cx="35938" cy="45866"/>
              </a:xfrm>
            </p:grpSpPr>
            <p:cxnSp>
              <p:nvCxnSpPr>
                <p:cNvPr id="70" name="Straight Connector 69"/>
                <p:cNvCxnSpPr/>
                <p:nvPr/>
              </p:nvCxnSpPr>
              <p:spPr>
                <a:xfrm>
                  <a:off x="4175849" y="3680429"/>
                  <a:ext cx="0" cy="45866"/>
                </a:xfrm>
                <a:prstGeom prst="line">
                  <a:avLst/>
                </a:prstGeom>
                <a:ln w="9525" cap="rnd"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1" name="Straight Connector 70"/>
                <p:cNvCxnSpPr/>
                <p:nvPr/>
              </p:nvCxnSpPr>
              <p:spPr>
                <a:xfrm>
                  <a:off x="4192628" y="3688073"/>
                  <a:ext cx="0" cy="38222"/>
                </a:xfrm>
                <a:prstGeom prst="line">
                  <a:avLst/>
                </a:prstGeom>
                <a:ln w="9525" cap="rnd"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2" name="Straight Connector 71"/>
                <p:cNvCxnSpPr/>
                <p:nvPr/>
              </p:nvCxnSpPr>
              <p:spPr>
                <a:xfrm>
                  <a:off x="4211787" y="3700814"/>
                  <a:ext cx="0" cy="25481"/>
                </a:xfrm>
                <a:prstGeom prst="line">
                  <a:avLst/>
                </a:prstGeom>
                <a:ln w="9525" cap="rnd"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8" name="Group 47"/>
              <p:cNvGrpSpPr/>
              <p:nvPr/>
            </p:nvGrpSpPr>
            <p:grpSpPr>
              <a:xfrm>
                <a:off x="5341507" y="3206824"/>
                <a:ext cx="83907" cy="36000"/>
                <a:chOff x="4612481" y="3745706"/>
                <a:chExt cx="83907" cy="36000"/>
              </a:xfrm>
            </p:grpSpPr>
            <p:sp>
              <p:nvSpPr>
                <p:cNvPr id="68" name="Rectangle 67"/>
                <p:cNvSpPr/>
                <p:nvPr/>
              </p:nvSpPr>
              <p:spPr>
                <a:xfrm>
                  <a:off x="4624388" y="3745706"/>
                  <a:ext cx="72000" cy="36000"/>
                </a:xfrm>
                <a:prstGeom prst="rect">
                  <a:avLst/>
                </a:prstGeom>
                <a:solidFill>
                  <a:srgbClr val="272E3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cxnSp>
              <p:nvCxnSpPr>
                <p:cNvPr id="69" name="Straight Connector 68"/>
                <p:cNvCxnSpPr/>
                <p:nvPr/>
              </p:nvCxnSpPr>
              <p:spPr>
                <a:xfrm>
                  <a:off x="4612481" y="3763706"/>
                  <a:ext cx="19050" cy="0"/>
                </a:xfrm>
                <a:prstGeom prst="line">
                  <a:avLst/>
                </a:prstGeom>
                <a:ln w="19050">
                  <a:solidFill>
                    <a:srgbClr val="272E3B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49" name="Rounded Rectangle 48"/>
              <p:cNvSpPr/>
              <p:nvPr/>
            </p:nvSpPr>
            <p:spPr>
              <a:xfrm>
                <a:off x="5182768" y="3502747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1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0" name="Rounded Rectangle 49"/>
              <p:cNvSpPr/>
              <p:nvPr/>
            </p:nvSpPr>
            <p:spPr>
              <a:xfrm>
                <a:off x="5281636" y="3502747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2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1" name="Rounded Rectangle 50"/>
              <p:cNvSpPr/>
              <p:nvPr/>
            </p:nvSpPr>
            <p:spPr>
              <a:xfrm>
                <a:off x="5374680" y="3502747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3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2" name="Rounded Rectangle 51"/>
              <p:cNvSpPr/>
              <p:nvPr/>
            </p:nvSpPr>
            <p:spPr>
              <a:xfrm>
                <a:off x="5182768" y="3593381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4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3" name="Rounded Rectangle 52"/>
              <p:cNvSpPr/>
              <p:nvPr/>
            </p:nvSpPr>
            <p:spPr>
              <a:xfrm>
                <a:off x="5281636" y="3593381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5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4" name="Rounded Rectangle 53"/>
              <p:cNvSpPr/>
              <p:nvPr/>
            </p:nvSpPr>
            <p:spPr>
              <a:xfrm>
                <a:off x="5374680" y="3593381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6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5" name="Rounded Rectangle 54"/>
              <p:cNvSpPr/>
              <p:nvPr/>
            </p:nvSpPr>
            <p:spPr>
              <a:xfrm>
                <a:off x="5182768" y="3684015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7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6" name="Rounded Rectangle 55"/>
              <p:cNvSpPr/>
              <p:nvPr/>
            </p:nvSpPr>
            <p:spPr>
              <a:xfrm>
                <a:off x="5281636" y="3684015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8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7" name="Rounded Rectangle 56"/>
              <p:cNvSpPr/>
              <p:nvPr/>
            </p:nvSpPr>
            <p:spPr>
              <a:xfrm>
                <a:off x="5374680" y="3684015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9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8" name="Rounded Rectangle 57"/>
              <p:cNvSpPr/>
              <p:nvPr/>
            </p:nvSpPr>
            <p:spPr>
              <a:xfrm>
                <a:off x="5182768" y="3774650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*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9" name="Rounded Rectangle 58"/>
              <p:cNvSpPr/>
              <p:nvPr/>
            </p:nvSpPr>
            <p:spPr>
              <a:xfrm>
                <a:off x="5281636" y="3774650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0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60" name="Rounded Rectangle 59"/>
              <p:cNvSpPr/>
              <p:nvPr/>
            </p:nvSpPr>
            <p:spPr>
              <a:xfrm>
                <a:off x="5374680" y="3774650"/>
                <a:ext cx="57150" cy="5715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fr-CH" sz="400" b="1" dirty="0">
                    <a:solidFill>
                      <a:schemeClr val="tx1"/>
                    </a:solidFill>
                  </a:rPr>
                  <a:t>#</a:t>
                </a:r>
                <a:endParaRPr lang="en-GB" sz="400" b="1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61" name="Group 60"/>
              <p:cNvGrpSpPr/>
              <p:nvPr/>
            </p:nvGrpSpPr>
            <p:grpSpPr>
              <a:xfrm>
                <a:off x="5182804" y="3410592"/>
                <a:ext cx="96672" cy="67516"/>
                <a:chOff x="4795210" y="4217395"/>
                <a:chExt cx="96672" cy="67516"/>
              </a:xfrm>
            </p:grpSpPr>
            <p:sp>
              <p:nvSpPr>
                <p:cNvPr id="66" name="Oval 65"/>
                <p:cNvSpPr/>
                <p:nvPr/>
              </p:nvSpPr>
              <p:spPr>
                <a:xfrm>
                  <a:off x="4795210" y="4221875"/>
                  <a:ext cx="96672" cy="58556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pic>
              <p:nvPicPr>
                <p:cNvPr id="67" name="Picture 66"/>
                <p:cNvPicPr>
                  <a:picLocks noChangeAspect="1"/>
                </p:cNvPicPr>
                <p:nvPr/>
              </p:nvPicPr>
              <p:blipFill>
                <a:blip r:embed="rId4" cstate="print"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tretch>
                  <a:fillRect/>
                </a:stretch>
              </p:blipFill>
              <p:spPr>
                <a:xfrm rot="10800000">
                  <a:off x="4809789" y="4217395"/>
                  <a:ext cx="67516" cy="67516"/>
                </a:xfrm>
                <a:prstGeom prst="rect">
                  <a:avLst/>
                </a:prstGeom>
              </p:spPr>
            </p:pic>
          </p:grpSp>
          <p:grpSp>
            <p:nvGrpSpPr>
              <p:cNvPr id="62" name="Group 61"/>
              <p:cNvGrpSpPr/>
              <p:nvPr/>
            </p:nvGrpSpPr>
            <p:grpSpPr>
              <a:xfrm>
                <a:off x="5335481" y="3410593"/>
                <a:ext cx="96672" cy="67516"/>
                <a:chOff x="5230702" y="4217395"/>
                <a:chExt cx="96672" cy="67516"/>
              </a:xfrm>
            </p:grpSpPr>
            <p:sp>
              <p:nvSpPr>
                <p:cNvPr id="64" name="Oval 63"/>
                <p:cNvSpPr/>
                <p:nvPr/>
              </p:nvSpPr>
              <p:spPr>
                <a:xfrm>
                  <a:off x="5230702" y="4221875"/>
                  <a:ext cx="96672" cy="58556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pic>
              <p:nvPicPr>
                <p:cNvPr id="65" name="Picture 64"/>
                <p:cNvPicPr>
                  <a:picLocks noChangeAspect="1"/>
                </p:cNvPicPr>
                <p:nvPr/>
              </p:nvPicPr>
              <p:blipFill>
                <a:blip r:embed="rId4" cstate="print">
                  <a:duotone>
                    <a:schemeClr val="accent3">
                      <a:shade val="45000"/>
                      <a:satMod val="135000"/>
                    </a:schemeClr>
                    <a:prstClr val="white"/>
                  </a:duotone>
                  <a:extLst>
                    <a:ext uri="{28A0092B-C50C-407E-A947-70E740481C1C}">
                      <a14:useLocalDpi xmlns:a14="http://schemas.microsoft.com/office/drawing/2010/main" val="0"/>
                    </a:ext>
                  </a:extLst>
                </a:blip>
                <a:stretch>
                  <a:fillRect/>
                </a:stretch>
              </p:blipFill>
              <p:spPr>
                <a:xfrm rot="10800000">
                  <a:off x="5245281" y="4217395"/>
                  <a:ext cx="67516" cy="67516"/>
                </a:xfrm>
                <a:prstGeom prst="rect">
                  <a:avLst/>
                </a:prstGeom>
              </p:spPr>
            </p:pic>
          </p:grpSp>
          <p:sp>
            <p:nvSpPr>
              <p:cNvPr id="63" name="Freeform 62"/>
              <p:cNvSpPr/>
              <p:nvPr/>
            </p:nvSpPr>
            <p:spPr>
              <a:xfrm>
                <a:off x="5315587" y="3108850"/>
                <a:ext cx="164592" cy="842010"/>
              </a:xfrm>
              <a:custGeom>
                <a:avLst/>
                <a:gdLst>
                  <a:gd name="connsiteX0" fmla="*/ 0 w 164592"/>
                  <a:gd name="connsiteY0" fmla="*/ 0 h 842010"/>
                  <a:gd name="connsiteX1" fmla="*/ 69343 w 164592"/>
                  <a:gd name="connsiteY1" fmla="*/ 0 h 842010"/>
                  <a:gd name="connsiteX2" fmla="*/ 164592 w 164592"/>
                  <a:gd name="connsiteY2" fmla="*/ 95249 h 842010"/>
                  <a:gd name="connsiteX3" fmla="*/ 164592 w 164592"/>
                  <a:gd name="connsiteY3" fmla="*/ 746761 h 842010"/>
                  <a:gd name="connsiteX4" fmla="*/ 69343 w 164592"/>
                  <a:gd name="connsiteY4" fmla="*/ 842010 h 842010"/>
                  <a:gd name="connsiteX5" fmla="*/ 0 w 164592"/>
                  <a:gd name="connsiteY5" fmla="*/ 842010 h 842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64592" h="842010">
                    <a:moveTo>
                      <a:pt x="0" y="0"/>
                    </a:moveTo>
                    <a:lnTo>
                      <a:pt x="69343" y="0"/>
                    </a:lnTo>
                    <a:cubicBezTo>
                      <a:pt x="121948" y="0"/>
                      <a:pt x="164592" y="42644"/>
                      <a:pt x="164592" y="95249"/>
                    </a:cubicBezTo>
                    <a:lnTo>
                      <a:pt x="164592" y="746761"/>
                    </a:lnTo>
                    <a:cubicBezTo>
                      <a:pt x="164592" y="799366"/>
                      <a:pt x="121948" y="842010"/>
                      <a:pt x="69343" y="842010"/>
                    </a:cubicBezTo>
                    <a:lnTo>
                      <a:pt x="0" y="842010"/>
                    </a:lnTo>
                    <a:close/>
                  </a:path>
                </a:pathLst>
              </a:custGeom>
              <a:solidFill>
                <a:schemeClr val="tx2">
                  <a:lumMod val="50000"/>
                  <a:alpha val="53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79" name="Group 78"/>
          <p:cNvGrpSpPr/>
          <p:nvPr/>
        </p:nvGrpSpPr>
        <p:grpSpPr>
          <a:xfrm>
            <a:off x="1987172" y="1213705"/>
            <a:ext cx="1352551" cy="1303287"/>
            <a:chOff x="2762249" y="2631206"/>
            <a:chExt cx="1352551" cy="1303287"/>
          </a:xfrm>
        </p:grpSpPr>
        <p:grpSp>
          <p:nvGrpSpPr>
            <p:cNvPr id="80" name="Group 79"/>
            <p:cNvGrpSpPr/>
            <p:nvPr/>
          </p:nvGrpSpPr>
          <p:grpSpPr>
            <a:xfrm>
              <a:off x="3282136" y="3629692"/>
              <a:ext cx="334690" cy="304801"/>
              <a:chOff x="2619375" y="5172074"/>
              <a:chExt cx="334690" cy="304801"/>
            </a:xfrm>
          </p:grpSpPr>
          <p:cxnSp>
            <p:nvCxnSpPr>
              <p:cNvPr id="87" name="Straight Connector 86"/>
              <p:cNvCxnSpPr/>
              <p:nvPr/>
            </p:nvCxnSpPr>
            <p:spPr>
              <a:xfrm flipH="1">
                <a:off x="2619375" y="5172074"/>
                <a:ext cx="314325" cy="304801"/>
              </a:xfrm>
              <a:prstGeom prst="line">
                <a:avLst/>
              </a:prstGeom>
              <a:ln w="76200" cap="rnd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8" name="Straight Connector 87"/>
              <p:cNvCxnSpPr/>
              <p:nvPr/>
            </p:nvCxnSpPr>
            <p:spPr>
              <a:xfrm>
                <a:off x="2639740" y="5172074"/>
                <a:ext cx="314325" cy="304801"/>
              </a:xfrm>
              <a:prstGeom prst="line">
                <a:avLst/>
              </a:prstGeom>
              <a:ln w="76200" cap="rnd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81" name="Straight Connector 80"/>
            <p:cNvCxnSpPr/>
            <p:nvPr/>
          </p:nvCxnSpPr>
          <p:spPr>
            <a:xfrm flipV="1">
              <a:off x="3645402" y="2631206"/>
              <a:ext cx="342900" cy="725747"/>
            </a:xfrm>
            <a:prstGeom prst="line">
              <a:avLst/>
            </a:prstGeom>
            <a:ln w="1587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2" name="Rounded Rectangle 81"/>
            <p:cNvSpPr/>
            <p:nvPr/>
          </p:nvSpPr>
          <p:spPr>
            <a:xfrm>
              <a:off x="2762249" y="3025763"/>
              <a:ext cx="1352551" cy="841386"/>
            </a:xfrm>
            <a:prstGeom prst="roundRect">
              <a:avLst>
                <a:gd name="adj" fmla="val 41398"/>
              </a:avLst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83" name="Group 82"/>
            <p:cNvGrpSpPr/>
            <p:nvPr/>
          </p:nvGrpSpPr>
          <p:grpSpPr>
            <a:xfrm>
              <a:off x="2928580" y="2995909"/>
              <a:ext cx="1142021" cy="728931"/>
              <a:chOff x="5162549" y="3464602"/>
              <a:chExt cx="1142021" cy="728931"/>
            </a:xfrm>
          </p:grpSpPr>
          <p:sp>
            <p:nvSpPr>
              <p:cNvPr id="85" name="Rounded Rectangle 84"/>
              <p:cNvSpPr/>
              <p:nvPr/>
            </p:nvSpPr>
            <p:spPr>
              <a:xfrm>
                <a:off x="5162549" y="3597914"/>
                <a:ext cx="1011311" cy="595619"/>
              </a:xfrm>
              <a:prstGeom prst="roundRect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86" name="Freeform 85"/>
              <p:cNvSpPr/>
              <p:nvPr/>
            </p:nvSpPr>
            <p:spPr>
              <a:xfrm rot="1496698">
                <a:off x="5201566" y="3464602"/>
                <a:ext cx="1103004" cy="519345"/>
              </a:xfrm>
              <a:custGeom>
                <a:avLst/>
                <a:gdLst>
                  <a:gd name="connsiteX0" fmla="*/ 88164 w 1693343"/>
                  <a:gd name="connsiteY0" fmla="*/ 540498 h 797304"/>
                  <a:gd name="connsiteX1" fmla="*/ 1219533 w 1693343"/>
                  <a:gd name="connsiteY1" fmla="*/ 14254 h 797304"/>
                  <a:gd name="connsiteX2" fmla="*/ 1421995 w 1693343"/>
                  <a:gd name="connsiteY2" fmla="*/ 88165 h 797304"/>
                  <a:gd name="connsiteX3" fmla="*/ 1679089 w 1693343"/>
                  <a:gd name="connsiteY3" fmla="*/ 640892 h 797304"/>
                  <a:gd name="connsiteX4" fmla="*/ 1684065 w 1693343"/>
                  <a:gd name="connsiteY4" fmla="*/ 757430 h 797304"/>
                  <a:gd name="connsiteX5" fmla="*/ 1660043 w 1693343"/>
                  <a:gd name="connsiteY5" fmla="*/ 797304 h 797304"/>
                  <a:gd name="connsiteX6" fmla="*/ 39532 w 1693343"/>
                  <a:gd name="connsiteY6" fmla="*/ 797304 h 797304"/>
                  <a:gd name="connsiteX7" fmla="*/ 14254 w 1693343"/>
                  <a:gd name="connsiteY7" fmla="*/ 742959 h 797304"/>
                  <a:gd name="connsiteX8" fmla="*/ 88164 w 1693343"/>
                  <a:gd name="connsiteY8" fmla="*/ 540498 h 7973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93343" h="797304">
                    <a:moveTo>
                      <a:pt x="88164" y="540498"/>
                    </a:moveTo>
                    <a:lnTo>
                      <a:pt x="1219533" y="14254"/>
                    </a:lnTo>
                    <a:cubicBezTo>
                      <a:pt x="1295851" y="-21244"/>
                      <a:pt x="1386496" y="11846"/>
                      <a:pt x="1421995" y="88165"/>
                    </a:cubicBezTo>
                    <a:lnTo>
                      <a:pt x="1679089" y="640892"/>
                    </a:lnTo>
                    <a:cubicBezTo>
                      <a:pt x="1696839" y="679051"/>
                      <a:pt x="1697441" y="720791"/>
                      <a:pt x="1684065" y="757430"/>
                    </a:cubicBezTo>
                    <a:lnTo>
                      <a:pt x="1660043" y="797304"/>
                    </a:lnTo>
                    <a:lnTo>
                      <a:pt x="39532" y="797304"/>
                    </a:lnTo>
                    <a:lnTo>
                      <a:pt x="14254" y="742959"/>
                    </a:lnTo>
                    <a:cubicBezTo>
                      <a:pt x="-21244" y="666641"/>
                      <a:pt x="11846" y="575996"/>
                      <a:pt x="88164" y="540498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alpha val="29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84" name="Oval 83"/>
            <p:cNvSpPr/>
            <p:nvPr/>
          </p:nvSpPr>
          <p:spPr>
            <a:xfrm flipV="1">
              <a:off x="3788277" y="3756598"/>
              <a:ext cx="45719" cy="45719"/>
            </a:xfrm>
            <a:prstGeom prst="ellipse">
              <a:avLst/>
            </a:prstGeom>
            <a:solidFill>
              <a:schemeClr val="accent5"/>
            </a:solidFill>
            <a:ln>
              <a:solidFill>
                <a:schemeClr val="accent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89" name="Group 88"/>
          <p:cNvGrpSpPr/>
          <p:nvPr/>
        </p:nvGrpSpPr>
        <p:grpSpPr>
          <a:xfrm>
            <a:off x="3507240" y="1281049"/>
            <a:ext cx="1352551" cy="1235943"/>
            <a:chOff x="1830311" y="2727778"/>
            <a:chExt cx="1352551" cy="1235943"/>
          </a:xfrm>
        </p:grpSpPr>
        <p:sp>
          <p:nvSpPr>
            <p:cNvPr id="90" name="Oval 89"/>
            <p:cNvSpPr/>
            <p:nvPr/>
          </p:nvSpPr>
          <p:spPr>
            <a:xfrm>
              <a:off x="2336945" y="3034175"/>
              <a:ext cx="275929" cy="275929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91" name="Straight Connector 90"/>
            <p:cNvCxnSpPr/>
            <p:nvPr/>
          </p:nvCxnSpPr>
          <p:spPr>
            <a:xfrm rot="17760000" flipV="1">
              <a:off x="2242524" y="2698554"/>
              <a:ext cx="342900" cy="725747"/>
            </a:xfrm>
            <a:prstGeom prst="line">
              <a:avLst/>
            </a:prstGeom>
            <a:ln w="15875" cap="rnd">
              <a:solidFill>
                <a:schemeClr val="bg1">
                  <a:lumMod val="50000"/>
                </a:schemeClr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/>
            <p:cNvCxnSpPr/>
            <p:nvPr/>
          </p:nvCxnSpPr>
          <p:spPr>
            <a:xfrm flipV="1">
              <a:off x="2360969" y="2727778"/>
              <a:ext cx="342900" cy="725747"/>
            </a:xfrm>
            <a:prstGeom prst="line">
              <a:avLst/>
            </a:prstGeom>
            <a:ln w="15875" cap="rnd">
              <a:solidFill>
                <a:schemeClr val="bg1">
                  <a:lumMod val="50000"/>
                </a:schemeClr>
              </a:solidFill>
              <a:tailEnd type="oval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3" name="Rounded Rectangle 92"/>
            <p:cNvSpPr/>
            <p:nvPr/>
          </p:nvSpPr>
          <p:spPr>
            <a:xfrm>
              <a:off x="1830311" y="3122335"/>
              <a:ext cx="1352551" cy="841386"/>
            </a:xfrm>
            <a:prstGeom prst="roundRect">
              <a:avLst>
                <a:gd name="adj" fmla="val 6478"/>
              </a:avLst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94" name="Oval 93"/>
            <p:cNvSpPr/>
            <p:nvPr/>
          </p:nvSpPr>
          <p:spPr>
            <a:xfrm flipV="1">
              <a:off x="2856339" y="3853170"/>
              <a:ext cx="45719" cy="45719"/>
            </a:xfrm>
            <a:prstGeom prst="ellipse">
              <a:avLst/>
            </a:prstGeom>
            <a:solidFill>
              <a:schemeClr val="accent5"/>
            </a:solidFill>
            <a:ln>
              <a:solidFill>
                <a:schemeClr val="accent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95" name="Group 94"/>
            <p:cNvGrpSpPr/>
            <p:nvPr/>
          </p:nvGrpSpPr>
          <p:grpSpPr>
            <a:xfrm>
              <a:off x="2950530" y="3224161"/>
              <a:ext cx="158840" cy="158840"/>
              <a:chOff x="3887486" y="3245982"/>
              <a:chExt cx="191226" cy="191226"/>
            </a:xfrm>
          </p:grpSpPr>
          <p:sp>
            <p:nvSpPr>
              <p:cNvPr id="108" name="Oval 107"/>
              <p:cNvSpPr/>
              <p:nvPr/>
            </p:nvSpPr>
            <p:spPr>
              <a:xfrm>
                <a:off x="3887486" y="3245982"/>
                <a:ext cx="191226" cy="191226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109" name="Straight Connector 108"/>
              <p:cNvCxnSpPr>
                <a:stCxn id="108" idx="3"/>
                <a:endCxn id="108" idx="7"/>
              </p:cNvCxnSpPr>
              <p:nvPr/>
            </p:nvCxnSpPr>
            <p:spPr>
              <a:xfrm flipV="1">
                <a:off x="3915490" y="3273986"/>
                <a:ext cx="135218" cy="135218"/>
              </a:xfrm>
              <a:prstGeom prst="line">
                <a:avLst/>
              </a:prstGeom>
              <a:ln w="19050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96" name="Group 95"/>
            <p:cNvGrpSpPr/>
            <p:nvPr/>
          </p:nvGrpSpPr>
          <p:grpSpPr>
            <a:xfrm rot="3120000">
              <a:off x="2950530" y="3439311"/>
              <a:ext cx="158840" cy="158840"/>
              <a:chOff x="3887486" y="3245982"/>
              <a:chExt cx="191226" cy="191226"/>
            </a:xfrm>
          </p:grpSpPr>
          <p:sp>
            <p:nvSpPr>
              <p:cNvPr id="106" name="Oval 105"/>
              <p:cNvSpPr/>
              <p:nvPr/>
            </p:nvSpPr>
            <p:spPr>
              <a:xfrm>
                <a:off x="3887486" y="3245982"/>
                <a:ext cx="191226" cy="191226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107" name="Straight Connector 106"/>
              <p:cNvCxnSpPr>
                <a:stCxn id="106" idx="3"/>
                <a:endCxn id="106" idx="7"/>
              </p:cNvCxnSpPr>
              <p:nvPr/>
            </p:nvCxnSpPr>
            <p:spPr>
              <a:xfrm flipV="1">
                <a:off x="3915490" y="3273986"/>
                <a:ext cx="135218" cy="135218"/>
              </a:xfrm>
              <a:prstGeom prst="line">
                <a:avLst/>
              </a:prstGeom>
              <a:ln w="19050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97" name="Straight Connector 96"/>
            <p:cNvCxnSpPr/>
            <p:nvPr/>
          </p:nvCxnSpPr>
          <p:spPr>
            <a:xfrm>
              <a:off x="2940294" y="3663875"/>
              <a:ext cx="190900" cy="0"/>
            </a:xfrm>
            <a:prstGeom prst="line">
              <a:avLst/>
            </a:prstGeom>
            <a:ln cap="rnd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Straight Connector 97"/>
            <p:cNvCxnSpPr/>
            <p:nvPr/>
          </p:nvCxnSpPr>
          <p:spPr>
            <a:xfrm>
              <a:off x="2940294" y="3691437"/>
              <a:ext cx="190900" cy="0"/>
            </a:xfrm>
            <a:prstGeom prst="line">
              <a:avLst/>
            </a:prstGeom>
            <a:ln cap="rnd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Connector 98"/>
            <p:cNvCxnSpPr/>
            <p:nvPr/>
          </p:nvCxnSpPr>
          <p:spPr>
            <a:xfrm>
              <a:off x="2940294" y="3718999"/>
              <a:ext cx="190900" cy="0"/>
            </a:xfrm>
            <a:prstGeom prst="line">
              <a:avLst/>
            </a:prstGeom>
            <a:ln cap="rnd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Connector 99"/>
            <p:cNvCxnSpPr/>
            <p:nvPr/>
          </p:nvCxnSpPr>
          <p:spPr>
            <a:xfrm>
              <a:off x="2940294" y="3774123"/>
              <a:ext cx="190900" cy="0"/>
            </a:xfrm>
            <a:prstGeom prst="line">
              <a:avLst/>
            </a:prstGeom>
            <a:ln cap="rnd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Connector 100"/>
            <p:cNvCxnSpPr/>
            <p:nvPr/>
          </p:nvCxnSpPr>
          <p:spPr>
            <a:xfrm>
              <a:off x="2940294" y="3746561"/>
              <a:ext cx="190900" cy="0"/>
            </a:xfrm>
            <a:prstGeom prst="line">
              <a:avLst/>
            </a:prstGeom>
            <a:ln cap="rnd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Connector 101"/>
            <p:cNvCxnSpPr/>
            <p:nvPr/>
          </p:nvCxnSpPr>
          <p:spPr>
            <a:xfrm>
              <a:off x="2940294" y="3801683"/>
              <a:ext cx="190900" cy="0"/>
            </a:xfrm>
            <a:prstGeom prst="line">
              <a:avLst/>
            </a:prstGeom>
            <a:ln cap="rnd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03" name="Group 102"/>
            <p:cNvGrpSpPr/>
            <p:nvPr/>
          </p:nvGrpSpPr>
          <p:grpSpPr>
            <a:xfrm>
              <a:off x="1903093" y="3110767"/>
              <a:ext cx="1126857" cy="764978"/>
              <a:chOff x="3827144" y="2645572"/>
              <a:chExt cx="1126857" cy="764978"/>
            </a:xfrm>
          </p:grpSpPr>
          <p:sp>
            <p:nvSpPr>
              <p:cNvPr id="104" name="Freeform 103"/>
              <p:cNvSpPr/>
              <p:nvPr/>
            </p:nvSpPr>
            <p:spPr>
              <a:xfrm flipH="1">
                <a:off x="3827144" y="2734947"/>
                <a:ext cx="914400" cy="675603"/>
              </a:xfrm>
              <a:custGeom>
                <a:avLst/>
                <a:gdLst>
                  <a:gd name="connsiteX0" fmla="*/ 1219170 w 1371600"/>
                  <a:gd name="connsiteY0" fmla="*/ 0 h 612648"/>
                  <a:gd name="connsiteX1" fmla="*/ 761970 w 1371600"/>
                  <a:gd name="connsiteY1" fmla="*/ 0 h 612648"/>
                  <a:gd name="connsiteX2" fmla="*/ 609631 w 1371600"/>
                  <a:gd name="connsiteY2" fmla="*/ 0 h 612648"/>
                  <a:gd name="connsiteX3" fmla="*/ 152430 w 1371600"/>
                  <a:gd name="connsiteY3" fmla="*/ 0 h 612648"/>
                  <a:gd name="connsiteX4" fmla="*/ 0 w 1371600"/>
                  <a:gd name="connsiteY4" fmla="*/ 306324 h 612648"/>
                  <a:gd name="connsiteX5" fmla="*/ 152430 w 1371600"/>
                  <a:gd name="connsiteY5" fmla="*/ 612648 h 612648"/>
                  <a:gd name="connsiteX6" fmla="*/ 609631 w 1371600"/>
                  <a:gd name="connsiteY6" fmla="*/ 612648 h 612648"/>
                  <a:gd name="connsiteX7" fmla="*/ 761970 w 1371600"/>
                  <a:gd name="connsiteY7" fmla="*/ 612648 h 612648"/>
                  <a:gd name="connsiteX8" fmla="*/ 1219170 w 1371600"/>
                  <a:gd name="connsiteY8" fmla="*/ 612648 h 612648"/>
                  <a:gd name="connsiteX9" fmla="*/ 1371600 w 1371600"/>
                  <a:gd name="connsiteY9" fmla="*/ 306324 h 612648"/>
                  <a:gd name="connsiteX10" fmla="*/ 1219170 w 1371600"/>
                  <a:gd name="connsiteY10" fmla="*/ 0 h 6126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71600" h="612648">
                    <a:moveTo>
                      <a:pt x="1219170" y="0"/>
                    </a:moveTo>
                    <a:lnTo>
                      <a:pt x="761970" y="0"/>
                    </a:lnTo>
                    <a:lnTo>
                      <a:pt x="609631" y="0"/>
                    </a:lnTo>
                    <a:lnTo>
                      <a:pt x="152430" y="0"/>
                    </a:lnTo>
                    <a:cubicBezTo>
                      <a:pt x="68214" y="0"/>
                      <a:pt x="0" y="137172"/>
                      <a:pt x="0" y="306324"/>
                    </a:cubicBezTo>
                    <a:cubicBezTo>
                      <a:pt x="0" y="475476"/>
                      <a:pt x="68214" y="612648"/>
                      <a:pt x="152430" y="612648"/>
                    </a:cubicBezTo>
                    <a:lnTo>
                      <a:pt x="609631" y="612648"/>
                    </a:lnTo>
                    <a:lnTo>
                      <a:pt x="761970" y="612648"/>
                    </a:lnTo>
                    <a:lnTo>
                      <a:pt x="1219170" y="612648"/>
                    </a:lnTo>
                    <a:cubicBezTo>
                      <a:pt x="1303386" y="612648"/>
                      <a:pt x="1371600" y="475476"/>
                      <a:pt x="1371600" y="306324"/>
                    </a:cubicBezTo>
                    <a:cubicBezTo>
                      <a:pt x="1371600" y="137172"/>
                      <a:pt x="1303386" y="0"/>
                      <a:pt x="1219170" y="0"/>
                    </a:cubicBezTo>
                    <a:close/>
                  </a:path>
                </a:pathLst>
              </a:custGeom>
              <a:solidFill>
                <a:srgbClr val="7F7F7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05" name="Freeform 104"/>
              <p:cNvSpPr/>
              <p:nvPr/>
            </p:nvSpPr>
            <p:spPr>
              <a:xfrm rot="2536630">
                <a:off x="3952526" y="2645572"/>
                <a:ext cx="1001475" cy="503074"/>
              </a:xfrm>
              <a:custGeom>
                <a:avLst/>
                <a:gdLst>
                  <a:gd name="connsiteX0" fmla="*/ 8614 w 1001475"/>
                  <a:gd name="connsiteY0" fmla="*/ 487659 h 503074"/>
                  <a:gd name="connsiteX1" fmla="*/ 234135 w 1001475"/>
                  <a:gd name="connsiteY1" fmla="*/ 282615 h 503074"/>
                  <a:gd name="connsiteX2" fmla="*/ 309279 w 1001475"/>
                  <a:gd name="connsiteY2" fmla="*/ 214294 h 503074"/>
                  <a:gd name="connsiteX3" fmla="*/ 534801 w 1001475"/>
                  <a:gd name="connsiteY3" fmla="*/ 9249 h 503074"/>
                  <a:gd name="connsiteX4" fmla="*/ 837234 w 1001475"/>
                  <a:gd name="connsiteY4" fmla="*/ 190827 h 503074"/>
                  <a:gd name="connsiteX5" fmla="*/ 999831 w 1001475"/>
                  <a:gd name="connsiteY5" fmla="*/ 490268 h 503074"/>
                  <a:gd name="connsiteX6" fmla="*/ 992674 w 1001475"/>
                  <a:gd name="connsiteY6" fmla="*/ 503074 h 503074"/>
                  <a:gd name="connsiteX7" fmla="*/ 0 w 1001475"/>
                  <a:gd name="connsiteY7" fmla="*/ 503074 h 5030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001475" h="503074">
                    <a:moveTo>
                      <a:pt x="8614" y="487659"/>
                    </a:moveTo>
                    <a:lnTo>
                      <a:pt x="234135" y="282615"/>
                    </a:lnTo>
                    <a:lnTo>
                      <a:pt x="309279" y="214294"/>
                    </a:lnTo>
                    <a:lnTo>
                      <a:pt x="534801" y="9249"/>
                    </a:lnTo>
                    <a:cubicBezTo>
                      <a:pt x="576342" y="-28520"/>
                      <a:pt x="711750" y="52811"/>
                      <a:pt x="837234" y="190827"/>
                    </a:cubicBezTo>
                    <a:cubicBezTo>
                      <a:pt x="947034" y="311591"/>
                      <a:pt x="1012907" y="435800"/>
                      <a:pt x="999831" y="490268"/>
                    </a:cubicBezTo>
                    <a:lnTo>
                      <a:pt x="992674" y="503074"/>
                    </a:lnTo>
                    <a:lnTo>
                      <a:pt x="0" y="503074"/>
                    </a:lnTo>
                    <a:close/>
                  </a:path>
                </a:pathLst>
              </a:custGeom>
              <a:solidFill>
                <a:srgbClr val="65676B">
                  <a:alpha val="58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2" name="Group 1"/>
          <p:cNvGrpSpPr/>
          <p:nvPr/>
        </p:nvGrpSpPr>
        <p:grpSpPr>
          <a:xfrm>
            <a:off x="5065105" y="1609090"/>
            <a:ext cx="1733550" cy="907902"/>
            <a:chOff x="2209800" y="1931448"/>
            <a:chExt cx="1733550" cy="907902"/>
          </a:xfrm>
        </p:grpSpPr>
        <p:sp>
          <p:nvSpPr>
            <p:cNvPr id="110" name="Rounded Rectangle 109"/>
            <p:cNvSpPr/>
            <p:nvPr/>
          </p:nvSpPr>
          <p:spPr>
            <a:xfrm>
              <a:off x="2209800" y="1931448"/>
              <a:ext cx="1733550" cy="907902"/>
            </a:xfrm>
            <a:prstGeom prst="round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1" name="Rounded Rectangle 110"/>
            <p:cNvSpPr/>
            <p:nvPr/>
          </p:nvSpPr>
          <p:spPr>
            <a:xfrm>
              <a:off x="3219450" y="2000251"/>
              <a:ext cx="628650" cy="723900"/>
            </a:xfrm>
            <a:prstGeom prst="round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" name="Oval 111"/>
            <p:cNvSpPr/>
            <p:nvPr/>
          </p:nvSpPr>
          <p:spPr>
            <a:xfrm>
              <a:off x="3326606" y="2043114"/>
              <a:ext cx="414338" cy="414338"/>
            </a:xfrm>
            <a:prstGeom prst="ellipse">
              <a:avLst/>
            </a:prstGeom>
            <a:pattFill prst="smGrid">
              <a:fgClr>
                <a:schemeClr val="accent2"/>
              </a:fgClr>
              <a:bgClr>
                <a:srgbClr val="BF9900"/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113" name="Straight Connector 112"/>
            <p:cNvCxnSpPr/>
            <p:nvPr/>
          </p:nvCxnSpPr>
          <p:spPr>
            <a:xfrm>
              <a:off x="3326606" y="2571750"/>
              <a:ext cx="414338" cy="0"/>
            </a:xfrm>
            <a:prstGeom prst="line">
              <a:avLst/>
            </a:prstGeom>
            <a:ln w="19050" cap="rnd">
              <a:solidFill>
                <a:schemeClr val="tx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Straight Connector 113"/>
            <p:cNvCxnSpPr/>
            <p:nvPr/>
          </p:nvCxnSpPr>
          <p:spPr>
            <a:xfrm>
              <a:off x="3398044" y="2495552"/>
              <a:ext cx="0" cy="108000"/>
            </a:xfrm>
            <a:prstGeom prst="line">
              <a:avLst/>
            </a:prstGeom>
            <a:ln w="28575">
              <a:solidFill>
                <a:schemeClr val="tx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5" name="Rounded Rectangle 114"/>
            <p:cNvSpPr/>
            <p:nvPr/>
          </p:nvSpPr>
          <p:spPr>
            <a:xfrm>
              <a:off x="2294334" y="2000251"/>
              <a:ext cx="877491" cy="723900"/>
            </a:xfrm>
            <a:prstGeom prst="roundRect">
              <a:avLst>
                <a:gd name="adj" fmla="val 12720"/>
              </a:avLst>
            </a:prstGeom>
            <a:solidFill>
              <a:schemeClr val="accent4">
                <a:lumMod val="1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bIns="72000" rtlCol="0" anchor="ctr"/>
            <a:lstStyle/>
            <a:p>
              <a:pPr algn="ctr"/>
              <a:r>
                <a:rPr lang="fr-CH" sz="2000" dirty="0">
                  <a:solidFill>
                    <a:srgbClr val="FF0000"/>
                  </a:solidFill>
                  <a:latin typeface="DS-Digital" pitchFamily="2" charset="0"/>
                </a:rPr>
                <a:t>08:39</a:t>
              </a:r>
              <a:endParaRPr lang="en-GB" sz="2000" dirty="0">
                <a:solidFill>
                  <a:srgbClr val="FF0000"/>
                </a:solidFill>
                <a:latin typeface="DS-Digital" pitchFamily="2" charset="0"/>
              </a:endParaRPr>
            </a:p>
          </p:txBody>
        </p:sp>
        <p:sp>
          <p:nvSpPr>
            <p:cNvPr id="122" name="Freeform 121"/>
            <p:cNvSpPr/>
            <p:nvPr/>
          </p:nvSpPr>
          <p:spPr>
            <a:xfrm>
              <a:off x="3076575" y="1931448"/>
              <a:ext cx="866775" cy="907901"/>
            </a:xfrm>
            <a:custGeom>
              <a:avLst/>
              <a:gdLst>
                <a:gd name="connsiteX0" fmla="*/ 0 w 866775"/>
                <a:gd name="connsiteY0" fmla="*/ 0 h 907901"/>
                <a:gd name="connsiteX1" fmla="*/ 715455 w 866775"/>
                <a:gd name="connsiteY1" fmla="*/ 0 h 907901"/>
                <a:gd name="connsiteX2" fmla="*/ 866775 w 866775"/>
                <a:gd name="connsiteY2" fmla="*/ 151320 h 907901"/>
                <a:gd name="connsiteX3" fmla="*/ 866775 w 866775"/>
                <a:gd name="connsiteY3" fmla="*/ 756582 h 907901"/>
                <a:gd name="connsiteX4" fmla="*/ 774356 w 866775"/>
                <a:gd name="connsiteY4" fmla="*/ 896011 h 907901"/>
                <a:gd name="connsiteX5" fmla="*/ 715460 w 866775"/>
                <a:gd name="connsiteY5" fmla="*/ 907901 h 907901"/>
                <a:gd name="connsiteX6" fmla="*/ 0 w 866775"/>
                <a:gd name="connsiteY6" fmla="*/ 907901 h 9079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866775" h="907901">
                  <a:moveTo>
                    <a:pt x="0" y="0"/>
                  </a:moveTo>
                  <a:lnTo>
                    <a:pt x="715455" y="0"/>
                  </a:lnTo>
                  <a:cubicBezTo>
                    <a:pt x="799027" y="0"/>
                    <a:pt x="866775" y="67748"/>
                    <a:pt x="866775" y="151320"/>
                  </a:cubicBezTo>
                  <a:lnTo>
                    <a:pt x="866775" y="756582"/>
                  </a:lnTo>
                  <a:cubicBezTo>
                    <a:pt x="866775" y="819261"/>
                    <a:pt x="828667" y="873039"/>
                    <a:pt x="774356" y="896011"/>
                  </a:cubicBezTo>
                  <a:lnTo>
                    <a:pt x="715460" y="907901"/>
                  </a:lnTo>
                  <a:lnTo>
                    <a:pt x="0" y="907901"/>
                  </a:lnTo>
                  <a:close/>
                </a:path>
              </a:pathLst>
            </a:custGeom>
            <a:solidFill>
              <a:schemeClr val="accent2">
                <a:lumMod val="50000"/>
                <a:alpha val="61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123" name="Group 122"/>
          <p:cNvGrpSpPr/>
          <p:nvPr/>
        </p:nvGrpSpPr>
        <p:grpSpPr>
          <a:xfrm>
            <a:off x="6906247" y="1609090"/>
            <a:ext cx="1733550" cy="907902"/>
            <a:chOff x="5137825" y="3127950"/>
            <a:chExt cx="1733550" cy="907902"/>
          </a:xfrm>
        </p:grpSpPr>
        <p:sp>
          <p:nvSpPr>
            <p:cNvPr id="124" name="Rounded Rectangle 123"/>
            <p:cNvSpPr/>
            <p:nvPr/>
          </p:nvSpPr>
          <p:spPr>
            <a:xfrm>
              <a:off x="5137825" y="3127950"/>
              <a:ext cx="1733550" cy="907902"/>
            </a:xfrm>
            <a:prstGeom prst="roundRect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" name="Rounded Rectangle 124"/>
            <p:cNvSpPr/>
            <p:nvPr/>
          </p:nvSpPr>
          <p:spPr>
            <a:xfrm>
              <a:off x="6147475" y="3196753"/>
              <a:ext cx="628650" cy="723900"/>
            </a:xfrm>
            <a:prstGeom prst="roundRect">
              <a:avLst/>
            </a:prstGeom>
            <a:solidFill>
              <a:schemeClr val="accent3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" name="Oval 125"/>
            <p:cNvSpPr/>
            <p:nvPr/>
          </p:nvSpPr>
          <p:spPr>
            <a:xfrm>
              <a:off x="6254631" y="3239616"/>
              <a:ext cx="414338" cy="414338"/>
            </a:xfrm>
            <a:prstGeom prst="ellipse">
              <a:avLst/>
            </a:prstGeom>
            <a:pattFill prst="smGrid">
              <a:fgClr>
                <a:schemeClr val="accent3">
                  <a:lumMod val="75000"/>
                </a:schemeClr>
              </a:fgClr>
              <a:bgClr>
                <a:srgbClr val="437013"/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127" name="Straight Connector 126"/>
            <p:cNvCxnSpPr/>
            <p:nvPr/>
          </p:nvCxnSpPr>
          <p:spPr>
            <a:xfrm>
              <a:off x="6254631" y="3768252"/>
              <a:ext cx="414338" cy="0"/>
            </a:xfrm>
            <a:prstGeom prst="line">
              <a:avLst/>
            </a:prstGeom>
            <a:ln w="19050" cap="rnd">
              <a:solidFill>
                <a:schemeClr val="tx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Straight Connector 127"/>
            <p:cNvCxnSpPr/>
            <p:nvPr/>
          </p:nvCxnSpPr>
          <p:spPr>
            <a:xfrm>
              <a:off x="6326069" y="3692054"/>
              <a:ext cx="0" cy="108000"/>
            </a:xfrm>
            <a:prstGeom prst="line">
              <a:avLst/>
            </a:prstGeom>
            <a:ln w="28575">
              <a:solidFill>
                <a:schemeClr val="tx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9" name="Rounded Rectangle 128"/>
            <p:cNvSpPr/>
            <p:nvPr/>
          </p:nvSpPr>
          <p:spPr>
            <a:xfrm>
              <a:off x="5222359" y="3196753"/>
              <a:ext cx="877491" cy="723900"/>
            </a:xfrm>
            <a:prstGeom prst="roundRect">
              <a:avLst>
                <a:gd name="adj" fmla="val 12720"/>
              </a:avLst>
            </a:prstGeom>
            <a:solidFill>
              <a:schemeClr val="accent4">
                <a:lumMod val="1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bIns="72000" rtlCol="0" anchor="ctr"/>
            <a:lstStyle/>
            <a:p>
              <a:pPr algn="ctr"/>
              <a:r>
                <a:rPr lang="fr-CH" sz="2000" dirty="0">
                  <a:solidFill>
                    <a:schemeClr val="accent5"/>
                  </a:solidFill>
                  <a:latin typeface="DS-Digital" pitchFamily="2" charset="0"/>
                </a:rPr>
                <a:t>08:39</a:t>
              </a:r>
              <a:endParaRPr lang="en-GB" sz="2000" dirty="0">
                <a:solidFill>
                  <a:schemeClr val="accent5"/>
                </a:solidFill>
                <a:latin typeface="DS-Digital" pitchFamily="2" charset="0"/>
              </a:endParaRPr>
            </a:p>
          </p:txBody>
        </p:sp>
      </p:grpSp>
      <p:grpSp>
        <p:nvGrpSpPr>
          <p:cNvPr id="145" name="Group 144"/>
          <p:cNvGrpSpPr/>
          <p:nvPr/>
        </p:nvGrpSpPr>
        <p:grpSpPr>
          <a:xfrm>
            <a:off x="5690670" y="5617366"/>
            <a:ext cx="418910" cy="936617"/>
            <a:chOff x="2620371" y="2885236"/>
            <a:chExt cx="418910" cy="936617"/>
          </a:xfrm>
        </p:grpSpPr>
        <p:grpSp>
          <p:nvGrpSpPr>
            <p:cNvPr id="146" name="Group 145"/>
            <p:cNvGrpSpPr/>
            <p:nvPr/>
          </p:nvGrpSpPr>
          <p:grpSpPr>
            <a:xfrm>
              <a:off x="2695534" y="2885236"/>
              <a:ext cx="261751" cy="368490"/>
              <a:chOff x="2213195" y="3854024"/>
              <a:chExt cx="261751" cy="368490"/>
            </a:xfrm>
          </p:grpSpPr>
          <p:sp>
            <p:nvSpPr>
              <p:cNvPr id="157" name="Rectangle 156"/>
              <p:cNvSpPr/>
              <p:nvPr/>
            </p:nvSpPr>
            <p:spPr>
              <a:xfrm>
                <a:off x="2213195" y="3854024"/>
                <a:ext cx="259702" cy="368490"/>
              </a:xfrm>
              <a:prstGeom prst="rect">
                <a:avLst/>
              </a:prstGeom>
              <a:solidFill>
                <a:schemeClr val="tx1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8" name="Rectangle 157"/>
              <p:cNvSpPr/>
              <p:nvPr/>
            </p:nvSpPr>
            <p:spPr>
              <a:xfrm>
                <a:off x="2409264" y="3886199"/>
                <a:ext cx="45719" cy="45719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9" name="Rectangle 158"/>
              <p:cNvSpPr/>
              <p:nvPr/>
            </p:nvSpPr>
            <p:spPr>
              <a:xfrm>
                <a:off x="2231645" y="3886199"/>
                <a:ext cx="45719" cy="45719"/>
              </a:xfrm>
              <a:prstGeom prst="rect">
                <a:avLst/>
              </a:prstGeom>
              <a:solidFill>
                <a:schemeClr val="tx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" name="Freeform 159"/>
              <p:cNvSpPr/>
              <p:nvPr/>
            </p:nvSpPr>
            <p:spPr>
              <a:xfrm>
                <a:off x="2343582" y="3855730"/>
                <a:ext cx="131364" cy="365078"/>
              </a:xfrm>
              <a:custGeom>
                <a:avLst/>
                <a:gdLst>
                  <a:gd name="connsiteX0" fmla="*/ 0 w 131364"/>
                  <a:gd name="connsiteY0" fmla="*/ 0 h 365078"/>
                  <a:gd name="connsiteX1" fmla="*/ 131364 w 131364"/>
                  <a:gd name="connsiteY1" fmla="*/ 0 h 365078"/>
                  <a:gd name="connsiteX2" fmla="*/ 131364 w 131364"/>
                  <a:gd name="connsiteY2" fmla="*/ 365078 h 365078"/>
                  <a:gd name="connsiteX3" fmla="*/ 0 w 131364"/>
                  <a:gd name="connsiteY3" fmla="*/ 365078 h 3650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31364" h="365078">
                    <a:moveTo>
                      <a:pt x="0" y="0"/>
                    </a:moveTo>
                    <a:lnTo>
                      <a:pt x="131364" y="0"/>
                    </a:lnTo>
                    <a:lnTo>
                      <a:pt x="131364" y="365078"/>
                    </a:lnTo>
                    <a:lnTo>
                      <a:pt x="0" y="365078"/>
                    </a:lnTo>
                    <a:close/>
                  </a:path>
                </a:pathLst>
              </a:custGeom>
              <a:solidFill>
                <a:schemeClr val="tx1">
                  <a:lumMod val="60000"/>
                  <a:lumOff val="40000"/>
                  <a:alpha val="61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47" name="Freeform 146"/>
            <p:cNvSpPr/>
            <p:nvPr/>
          </p:nvSpPr>
          <p:spPr>
            <a:xfrm>
              <a:off x="2620371" y="3074159"/>
              <a:ext cx="418910" cy="512271"/>
            </a:xfrm>
            <a:custGeom>
              <a:avLst/>
              <a:gdLst>
                <a:gd name="connsiteX0" fmla="*/ 0 w 418910"/>
                <a:gd name="connsiteY0" fmla="*/ 0 h 512271"/>
                <a:gd name="connsiteX1" fmla="*/ 418910 w 418910"/>
                <a:gd name="connsiteY1" fmla="*/ 0 h 512271"/>
                <a:gd name="connsiteX2" fmla="*/ 418910 w 418910"/>
                <a:gd name="connsiteY2" fmla="*/ 420907 h 512271"/>
                <a:gd name="connsiteX3" fmla="*/ 327546 w 418910"/>
                <a:gd name="connsiteY3" fmla="*/ 512271 h 512271"/>
                <a:gd name="connsiteX4" fmla="*/ 91364 w 418910"/>
                <a:gd name="connsiteY4" fmla="*/ 512271 h 512271"/>
                <a:gd name="connsiteX5" fmla="*/ 0 w 418910"/>
                <a:gd name="connsiteY5" fmla="*/ 420907 h 512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18910" h="512271">
                  <a:moveTo>
                    <a:pt x="0" y="0"/>
                  </a:moveTo>
                  <a:lnTo>
                    <a:pt x="418910" y="0"/>
                  </a:lnTo>
                  <a:lnTo>
                    <a:pt x="418910" y="420907"/>
                  </a:lnTo>
                  <a:cubicBezTo>
                    <a:pt x="418910" y="471366"/>
                    <a:pt x="378005" y="512271"/>
                    <a:pt x="327546" y="512271"/>
                  </a:cubicBezTo>
                  <a:lnTo>
                    <a:pt x="91364" y="512271"/>
                  </a:lnTo>
                  <a:cubicBezTo>
                    <a:pt x="40905" y="512271"/>
                    <a:pt x="0" y="471366"/>
                    <a:pt x="0" y="420907"/>
                  </a:cubicBezTo>
                  <a:close/>
                </a:path>
              </a:pathLst>
            </a:custGeom>
            <a:solidFill>
              <a:schemeClr val="bg2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" name="Freeform 147"/>
            <p:cNvSpPr/>
            <p:nvPr/>
          </p:nvSpPr>
          <p:spPr>
            <a:xfrm>
              <a:off x="2784987" y="3586429"/>
              <a:ext cx="89677" cy="235424"/>
            </a:xfrm>
            <a:custGeom>
              <a:avLst/>
              <a:gdLst>
                <a:gd name="connsiteX0" fmla="*/ 0 w 418910"/>
                <a:gd name="connsiteY0" fmla="*/ 0 h 512271"/>
                <a:gd name="connsiteX1" fmla="*/ 418910 w 418910"/>
                <a:gd name="connsiteY1" fmla="*/ 0 h 512271"/>
                <a:gd name="connsiteX2" fmla="*/ 418910 w 418910"/>
                <a:gd name="connsiteY2" fmla="*/ 420907 h 512271"/>
                <a:gd name="connsiteX3" fmla="*/ 327546 w 418910"/>
                <a:gd name="connsiteY3" fmla="*/ 512271 h 512271"/>
                <a:gd name="connsiteX4" fmla="*/ 91364 w 418910"/>
                <a:gd name="connsiteY4" fmla="*/ 512271 h 512271"/>
                <a:gd name="connsiteX5" fmla="*/ 0 w 418910"/>
                <a:gd name="connsiteY5" fmla="*/ 420907 h 512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18910" h="512271">
                  <a:moveTo>
                    <a:pt x="0" y="0"/>
                  </a:moveTo>
                  <a:lnTo>
                    <a:pt x="418910" y="0"/>
                  </a:lnTo>
                  <a:lnTo>
                    <a:pt x="418910" y="420907"/>
                  </a:lnTo>
                  <a:cubicBezTo>
                    <a:pt x="418910" y="471366"/>
                    <a:pt x="378005" y="512271"/>
                    <a:pt x="327546" y="512271"/>
                  </a:cubicBezTo>
                  <a:lnTo>
                    <a:pt x="91364" y="512271"/>
                  </a:lnTo>
                  <a:cubicBezTo>
                    <a:pt x="40905" y="512271"/>
                    <a:pt x="0" y="471366"/>
                    <a:pt x="0" y="420907"/>
                  </a:cubicBezTo>
                  <a:close/>
                </a:path>
              </a:pathLst>
            </a:custGeom>
            <a:solidFill>
              <a:schemeClr val="bg2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9" name="Freeform 148"/>
            <p:cNvSpPr/>
            <p:nvPr/>
          </p:nvSpPr>
          <p:spPr>
            <a:xfrm>
              <a:off x="2826411" y="3074158"/>
              <a:ext cx="209455" cy="512271"/>
            </a:xfrm>
            <a:custGeom>
              <a:avLst/>
              <a:gdLst>
                <a:gd name="connsiteX0" fmla="*/ 0 w 209455"/>
                <a:gd name="connsiteY0" fmla="*/ 0 h 512271"/>
                <a:gd name="connsiteX1" fmla="*/ 209455 w 209455"/>
                <a:gd name="connsiteY1" fmla="*/ 0 h 512271"/>
                <a:gd name="connsiteX2" fmla="*/ 209455 w 209455"/>
                <a:gd name="connsiteY2" fmla="*/ 420907 h 512271"/>
                <a:gd name="connsiteX3" fmla="*/ 118091 w 209455"/>
                <a:gd name="connsiteY3" fmla="*/ 512271 h 512271"/>
                <a:gd name="connsiteX4" fmla="*/ 0 w 209455"/>
                <a:gd name="connsiteY4" fmla="*/ 512271 h 5122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09455" h="512271">
                  <a:moveTo>
                    <a:pt x="0" y="0"/>
                  </a:moveTo>
                  <a:lnTo>
                    <a:pt x="209455" y="0"/>
                  </a:lnTo>
                  <a:lnTo>
                    <a:pt x="209455" y="420907"/>
                  </a:lnTo>
                  <a:cubicBezTo>
                    <a:pt x="209455" y="471366"/>
                    <a:pt x="168550" y="512271"/>
                    <a:pt x="118091" y="512271"/>
                  </a:cubicBezTo>
                  <a:lnTo>
                    <a:pt x="0" y="512271"/>
                  </a:lnTo>
                  <a:close/>
                </a:path>
              </a:pathLst>
            </a:custGeom>
            <a:solidFill>
              <a:schemeClr val="bg2">
                <a:lumMod val="50000"/>
                <a:alpha val="58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0" name="Freeform 149"/>
            <p:cNvSpPr/>
            <p:nvPr/>
          </p:nvSpPr>
          <p:spPr>
            <a:xfrm>
              <a:off x="2826411" y="3586429"/>
              <a:ext cx="44839" cy="235424"/>
            </a:xfrm>
            <a:custGeom>
              <a:avLst/>
              <a:gdLst>
                <a:gd name="connsiteX0" fmla="*/ 0 w 44839"/>
                <a:gd name="connsiteY0" fmla="*/ 0 h 109663"/>
                <a:gd name="connsiteX1" fmla="*/ 44839 w 44839"/>
                <a:gd name="connsiteY1" fmla="*/ 0 h 109663"/>
                <a:gd name="connsiteX2" fmla="*/ 44839 w 44839"/>
                <a:gd name="connsiteY2" fmla="*/ 90105 h 109663"/>
                <a:gd name="connsiteX3" fmla="*/ 25281 w 44839"/>
                <a:gd name="connsiteY3" fmla="*/ 109663 h 109663"/>
                <a:gd name="connsiteX4" fmla="*/ 0 w 44839"/>
                <a:gd name="connsiteY4" fmla="*/ 109663 h 109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4839" h="109663">
                  <a:moveTo>
                    <a:pt x="0" y="0"/>
                  </a:moveTo>
                  <a:lnTo>
                    <a:pt x="44839" y="0"/>
                  </a:lnTo>
                  <a:lnTo>
                    <a:pt x="44839" y="90105"/>
                  </a:lnTo>
                  <a:cubicBezTo>
                    <a:pt x="44839" y="100907"/>
                    <a:pt x="36083" y="109663"/>
                    <a:pt x="25281" y="109663"/>
                  </a:cubicBezTo>
                  <a:lnTo>
                    <a:pt x="0" y="109663"/>
                  </a:lnTo>
                  <a:close/>
                </a:path>
              </a:pathLst>
            </a:custGeom>
            <a:solidFill>
              <a:schemeClr val="bg2">
                <a:lumMod val="50000"/>
                <a:alpha val="58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151" name="Group 150"/>
            <p:cNvGrpSpPr/>
            <p:nvPr/>
          </p:nvGrpSpPr>
          <p:grpSpPr>
            <a:xfrm>
              <a:off x="2716574" y="3104057"/>
              <a:ext cx="226499" cy="396000"/>
              <a:chOff x="1862079" y="3012741"/>
              <a:chExt cx="226499" cy="396000"/>
            </a:xfrm>
          </p:grpSpPr>
          <p:cxnSp>
            <p:nvCxnSpPr>
              <p:cNvPr id="152" name="Straight Connector 151"/>
              <p:cNvCxnSpPr/>
              <p:nvPr/>
            </p:nvCxnSpPr>
            <p:spPr>
              <a:xfrm>
                <a:off x="1971916" y="3012741"/>
                <a:ext cx="0" cy="396000"/>
              </a:xfrm>
              <a:prstGeom prst="line">
                <a:avLst/>
              </a:prstGeom>
              <a:ln>
                <a:solidFill>
                  <a:schemeClr val="bg2"/>
                </a:solidFill>
                <a:headEnd type="triangle" w="sm" len="sm"/>
                <a:tailEnd type="oval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3" name="Arc 152"/>
              <p:cNvSpPr/>
              <p:nvPr/>
            </p:nvSpPr>
            <p:spPr>
              <a:xfrm rot="5074482">
                <a:off x="1864279" y="3100424"/>
                <a:ext cx="200372" cy="200372"/>
              </a:xfrm>
              <a:prstGeom prst="arc">
                <a:avLst/>
              </a:prstGeom>
              <a:ln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4" name="Rectangle 153"/>
              <p:cNvSpPr/>
              <p:nvPr/>
            </p:nvSpPr>
            <p:spPr>
              <a:xfrm>
                <a:off x="2042859" y="3154891"/>
                <a:ext cx="45719" cy="45719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5" name="Arc 154"/>
              <p:cNvSpPr/>
              <p:nvPr/>
            </p:nvSpPr>
            <p:spPr>
              <a:xfrm rot="16525518" flipH="1">
                <a:off x="1886017" y="3144806"/>
                <a:ext cx="200372" cy="200372"/>
              </a:xfrm>
              <a:prstGeom prst="arc">
                <a:avLst/>
              </a:prstGeom>
              <a:ln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6" name="Oval 155"/>
              <p:cNvSpPr/>
              <p:nvPr/>
            </p:nvSpPr>
            <p:spPr>
              <a:xfrm>
                <a:off x="1862079" y="3196621"/>
                <a:ext cx="45719" cy="45719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478" name="Gruppo 477">
            <a:extLst>
              <a:ext uri="{FF2B5EF4-FFF2-40B4-BE49-F238E27FC236}">
                <a16:creationId xmlns:a16="http://schemas.microsoft.com/office/drawing/2014/main" id="{8DC333B0-F5C0-4CA5-A028-BF5D8B3847A5}"/>
              </a:ext>
            </a:extLst>
          </p:cNvPr>
          <p:cNvGrpSpPr>
            <a:grpSpLocks noChangeAspect="1"/>
          </p:cNvGrpSpPr>
          <p:nvPr/>
        </p:nvGrpSpPr>
        <p:grpSpPr>
          <a:xfrm>
            <a:off x="534812" y="2819807"/>
            <a:ext cx="2288691" cy="1630988"/>
            <a:chOff x="173660" y="2390836"/>
            <a:chExt cx="2873802" cy="2047955"/>
          </a:xfrm>
        </p:grpSpPr>
        <p:grpSp>
          <p:nvGrpSpPr>
            <p:cNvPr id="161" name="Group 160"/>
            <p:cNvGrpSpPr/>
            <p:nvPr/>
          </p:nvGrpSpPr>
          <p:grpSpPr>
            <a:xfrm>
              <a:off x="173660" y="3020332"/>
              <a:ext cx="2873802" cy="1418459"/>
              <a:chOff x="2790274" y="4489359"/>
              <a:chExt cx="2873802" cy="1418459"/>
            </a:xfrm>
          </p:grpSpPr>
          <p:grpSp>
            <p:nvGrpSpPr>
              <p:cNvPr id="162" name="Group 161"/>
              <p:cNvGrpSpPr/>
              <p:nvPr/>
            </p:nvGrpSpPr>
            <p:grpSpPr>
              <a:xfrm>
                <a:off x="3163081" y="4489359"/>
                <a:ext cx="2128188" cy="1418459"/>
                <a:chOff x="3186742" y="4489359"/>
                <a:chExt cx="2128188" cy="1418459"/>
              </a:xfrm>
            </p:grpSpPr>
            <p:cxnSp>
              <p:nvCxnSpPr>
                <p:cNvPr id="164" name="Straight Connector 163"/>
                <p:cNvCxnSpPr/>
                <p:nvPr/>
              </p:nvCxnSpPr>
              <p:spPr>
                <a:xfrm flipH="1">
                  <a:off x="3186742" y="4489359"/>
                  <a:ext cx="1642433" cy="1418459"/>
                </a:xfrm>
                <a:prstGeom prst="line">
                  <a:avLst/>
                </a:prstGeom>
                <a:ln w="85725" cap="rnd">
                  <a:solidFill>
                    <a:schemeClr val="accent4">
                      <a:lumMod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5" name="Straight Connector 164"/>
                <p:cNvCxnSpPr/>
                <p:nvPr/>
              </p:nvCxnSpPr>
              <p:spPr>
                <a:xfrm flipH="1" flipV="1">
                  <a:off x="3672497" y="4489359"/>
                  <a:ext cx="1642433" cy="1418459"/>
                </a:xfrm>
                <a:prstGeom prst="line">
                  <a:avLst/>
                </a:prstGeom>
                <a:ln w="85725" cap="rnd">
                  <a:solidFill>
                    <a:schemeClr val="accent4">
                      <a:lumMod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63" name="Straight Connector 162"/>
              <p:cNvCxnSpPr/>
              <p:nvPr/>
            </p:nvCxnSpPr>
            <p:spPr>
              <a:xfrm>
                <a:off x="2790274" y="4511087"/>
                <a:ext cx="2873802" cy="0"/>
              </a:xfrm>
              <a:prstGeom prst="line">
                <a:avLst/>
              </a:prstGeom>
              <a:ln w="139700" cap="rnd">
                <a:solidFill>
                  <a:schemeClr val="accent4">
                    <a:lumMod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66" name="Group 165"/>
            <p:cNvGrpSpPr/>
            <p:nvPr/>
          </p:nvGrpSpPr>
          <p:grpSpPr>
            <a:xfrm>
              <a:off x="1674893" y="2390836"/>
              <a:ext cx="945644" cy="596271"/>
              <a:chOff x="2687964" y="2922258"/>
              <a:chExt cx="945644" cy="596271"/>
            </a:xfrm>
          </p:grpSpPr>
          <p:grpSp>
            <p:nvGrpSpPr>
              <p:cNvPr id="167" name="Group 166"/>
              <p:cNvGrpSpPr/>
              <p:nvPr/>
            </p:nvGrpSpPr>
            <p:grpSpPr>
              <a:xfrm>
                <a:off x="2687964" y="2922258"/>
                <a:ext cx="945644" cy="596271"/>
                <a:chOff x="2890702" y="2678001"/>
                <a:chExt cx="945644" cy="596271"/>
              </a:xfrm>
            </p:grpSpPr>
            <p:sp>
              <p:nvSpPr>
                <p:cNvPr id="170" name="Freeform 169"/>
                <p:cNvSpPr/>
                <p:nvPr/>
              </p:nvSpPr>
              <p:spPr>
                <a:xfrm>
                  <a:off x="2890702" y="3220394"/>
                  <a:ext cx="942979" cy="53878"/>
                </a:xfrm>
                <a:custGeom>
                  <a:avLst/>
                  <a:gdLst>
                    <a:gd name="connsiteX0" fmla="*/ 56234 w 865081"/>
                    <a:gd name="connsiteY0" fmla="*/ 0 h 151370"/>
                    <a:gd name="connsiteX1" fmla="*/ 865081 w 865081"/>
                    <a:gd name="connsiteY1" fmla="*/ 0 h 151370"/>
                    <a:gd name="connsiteX2" fmla="*/ 865081 w 865081"/>
                    <a:gd name="connsiteY2" fmla="*/ 151370 h 151370"/>
                    <a:gd name="connsiteX3" fmla="*/ 0 w 865081"/>
                    <a:gd name="connsiteY3" fmla="*/ 151370 h 151370"/>
                    <a:gd name="connsiteX4" fmla="*/ 4025 w 865081"/>
                    <a:gd name="connsiteY4" fmla="*/ 118784 h 151370"/>
                    <a:gd name="connsiteX5" fmla="*/ 39804 w 865081"/>
                    <a:gd name="connsiteY5" fmla="*/ 24706 h 1513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65081" h="151370">
                      <a:moveTo>
                        <a:pt x="56234" y="0"/>
                      </a:moveTo>
                      <a:lnTo>
                        <a:pt x="865081" y="0"/>
                      </a:lnTo>
                      <a:lnTo>
                        <a:pt x="865081" y="151370"/>
                      </a:lnTo>
                      <a:lnTo>
                        <a:pt x="0" y="151370"/>
                      </a:lnTo>
                      <a:lnTo>
                        <a:pt x="4025" y="118784"/>
                      </a:lnTo>
                      <a:cubicBezTo>
                        <a:pt x="12205" y="86158"/>
                        <a:pt x="24268" y="54687"/>
                        <a:pt x="39804" y="24706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</a:schemeClr>
                </a:solidFill>
                <a:ln w="31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71" name="Freeform 170"/>
                <p:cNvSpPr/>
                <p:nvPr/>
              </p:nvSpPr>
              <p:spPr>
                <a:xfrm rot="16200000">
                  <a:off x="3144988" y="2495827"/>
                  <a:ext cx="509184" cy="873531"/>
                </a:xfrm>
                <a:custGeom>
                  <a:avLst/>
                  <a:gdLst>
                    <a:gd name="connsiteX0" fmla="*/ 257218 w 509184"/>
                    <a:gd name="connsiteY0" fmla="*/ 264063 h 873531"/>
                    <a:gd name="connsiteX1" fmla="*/ 254592 w 509184"/>
                    <a:gd name="connsiteY1" fmla="*/ 264604 h 873531"/>
                    <a:gd name="connsiteX2" fmla="*/ 254592 w 509184"/>
                    <a:gd name="connsiteY2" fmla="*/ 741881 h 873531"/>
                    <a:gd name="connsiteX3" fmla="*/ 412996 w 509184"/>
                    <a:gd name="connsiteY3" fmla="*/ 688860 h 873531"/>
                    <a:gd name="connsiteX4" fmla="*/ 408858 w 509184"/>
                    <a:gd name="connsiteY4" fmla="*/ 730685 h 873531"/>
                    <a:gd name="connsiteX5" fmla="*/ 413878 w 509184"/>
                    <a:gd name="connsiteY5" fmla="*/ 688564 h 873531"/>
                    <a:gd name="connsiteX6" fmla="*/ 412996 w 509184"/>
                    <a:gd name="connsiteY6" fmla="*/ 688860 h 873531"/>
                    <a:gd name="connsiteX7" fmla="*/ 421791 w 509184"/>
                    <a:gd name="connsiteY7" fmla="*/ 599944 h 873531"/>
                    <a:gd name="connsiteX8" fmla="*/ 257218 w 509184"/>
                    <a:gd name="connsiteY8" fmla="*/ 264063 h 873531"/>
                    <a:gd name="connsiteX9" fmla="*/ 7997 w 509184"/>
                    <a:gd name="connsiteY9" fmla="*/ 0 h 873531"/>
                    <a:gd name="connsiteX10" fmla="*/ 509184 w 509184"/>
                    <a:gd name="connsiteY10" fmla="*/ 614047 h 873531"/>
                    <a:gd name="connsiteX11" fmla="*/ 469799 w 509184"/>
                    <a:gd name="connsiteY11" fmla="*/ 853062 h 873531"/>
                    <a:gd name="connsiteX12" fmla="*/ 460730 w 509184"/>
                    <a:gd name="connsiteY12" fmla="*/ 873531 h 873531"/>
                    <a:gd name="connsiteX13" fmla="*/ 0 w 509184"/>
                    <a:gd name="connsiteY13" fmla="*/ 873531 h 873531"/>
                    <a:gd name="connsiteX14" fmla="*/ 0 w 509184"/>
                    <a:gd name="connsiteY14" fmla="*/ 988 h 873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509184" h="873531">
                      <a:moveTo>
                        <a:pt x="257218" y="264063"/>
                      </a:moveTo>
                      <a:lnTo>
                        <a:pt x="254592" y="264604"/>
                      </a:lnTo>
                      <a:lnTo>
                        <a:pt x="254592" y="741881"/>
                      </a:lnTo>
                      <a:lnTo>
                        <a:pt x="412996" y="688860"/>
                      </a:lnTo>
                      <a:lnTo>
                        <a:pt x="408858" y="730685"/>
                      </a:lnTo>
                      <a:lnTo>
                        <a:pt x="413878" y="688564"/>
                      </a:lnTo>
                      <a:lnTo>
                        <a:pt x="412996" y="688860"/>
                      </a:lnTo>
                      <a:lnTo>
                        <a:pt x="421791" y="599944"/>
                      </a:lnTo>
                      <a:cubicBezTo>
                        <a:pt x="421791" y="414442"/>
                        <a:pt x="348109" y="264063"/>
                        <a:pt x="257218" y="264063"/>
                      </a:cubicBezTo>
                      <a:close/>
                      <a:moveTo>
                        <a:pt x="7997" y="0"/>
                      </a:moveTo>
                      <a:cubicBezTo>
                        <a:pt x="284795" y="0"/>
                        <a:pt x="509184" y="274918"/>
                        <a:pt x="509184" y="614047"/>
                      </a:cubicBezTo>
                      <a:cubicBezTo>
                        <a:pt x="509184" y="698829"/>
                        <a:pt x="495160" y="779598"/>
                        <a:pt x="469799" y="853062"/>
                      </a:cubicBezTo>
                      <a:lnTo>
                        <a:pt x="460730" y="873531"/>
                      </a:lnTo>
                      <a:lnTo>
                        <a:pt x="0" y="873531"/>
                      </a:lnTo>
                      <a:lnTo>
                        <a:pt x="0" y="988"/>
                      </a:lnTo>
                      <a:close/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72" name="Freeform 171"/>
                <p:cNvSpPr/>
                <p:nvPr/>
              </p:nvSpPr>
              <p:spPr>
                <a:xfrm>
                  <a:off x="2970811" y="2950099"/>
                  <a:ext cx="865535" cy="151370"/>
                </a:xfrm>
                <a:custGeom>
                  <a:avLst/>
                  <a:gdLst>
                    <a:gd name="connsiteX0" fmla="*/ 56234 w 865081"/>
                    <a:gd name="connsiteY0" fmla="*/ 0 h 151370"/>
                    <a:gd name="connsiteX1" fmla="*/ 865081 w 865081"/>
                    <a:gd name="connsiteY1" fmla="*/ 0 h 151370"/>
                    <a:gd name="connsiteX2" fmla="*/ 865081 w 865081"/>
                    <a:gd name="connsiteY2" fmla="*/ 151370 h 151370"/>
                    <a:gd name="connsiteX3" fmla="*/ 0 w 865081"/>
                    <a:gd name="connsiteY3" fmla="*/ 151370 h 151370"/>
                    <a:gd name="connsiteX4" fmla="*/ 4025 w 865081"/>
                    <a:gd name="connsiteY4" fmla="*/ 118784 h 151370"/>
                    <a:gd name="connsiteX5" fmla="*/ 39804 w 865081"/>
                    <a:gd name="connsiteY5" fmla="*/ 24706 h 1513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865081" h="151370">
                      <a:moveTo>
                        <a:pt x="56234" y="0"/>
                      </a:moveTo>
                      <a:lnTo>
                        <a:pt x="865081" y="0"/>
                      </a:lnTo>
                      <a:lnTo>
                        <a:pt x="865081" y="151370"/>
                      </a:lnTo>
                      <a:lnTo>
                        <a:pt x="0" y="151370"/>
                      </a:lnTo>
                      <a:lnTo>
                        <a:pt x="4025" y="118784"/>
                      </a:lnTo>
                      <a:cubicBezTo>
                        <a:pt x="12205" y="86158"/>
                        <a:pt x="24268" y="54687"/>
                        <a:pt x="39804" y="24706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3175">
                  <a:solidFill>
                    <a:schemeClr val="tx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73" name="Rectangle 172"/>
                <p:cNvSpPr/>
                <p:nvPr/>
              </p:nvSpPr>
              <p:spPr>
                <a:xfrm>
                  <a:off x="2984141" y="3187185"/>
                  <a:ext cx="828081" cy="45719"/>
                </a:xfrm>
                <a:prstGeom prst="rect">
                  <a:avLst/>
                </a:prstGeom>
                <a:solidFill>
                  <a:schemeClr val="tx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168" name="Freeform 167"/>
              <p:cNvSpPr/>
              <p:nvPr/>
            </p:nvSpPr>
            <p:spPr>
              <a:xfrm>
                <a:off x="3230927" y="2922258"/>
                <a:ext cx="402550" cy="509184"/>
              </a:xfrm>
              <a:custGeom>
                <a:avLst/>
                <a:gdLst>
                  <a:gd name="connsiteX0" fmla="*/ 143066 w 402550"/>
                  <a:gd name="connsiteY0" fmla="*/ 0 h 509184"/>
                  <a:gd name="connsiteX1" fmla="*/ 382081 w 402550"/>
                  <a:gd name="connsiteY1" fmla="*/ 39385 h 509184"/>
                  <a:gd name="connsiteX2" fmla="*/ 402550 w 402550"/>
                  <a:gd name="connsiteY2" fmla="*/ 48454 h 509184"/>
                  <a:gd name="connsiteX3" fmla="*/ 402550 w 402550"/>
                  <a:gd name="connsiteY3" fmla="*/ 509184 h 509184"/>
                  <a:gd name="connsiteX4" fmla="*/ 0 w 402550"/>
                  <a:gd name="connsiteY4" fmla="*/ 509184 h 509184"/>
                  <a:gd name="connsiteX5" fmla="*/ 0 w 402550"/>
                  <a:gd name="connsiteY5" fmla="*/ 254592 h 509184"/>
                  <a:gd name="connsiteX6" fmla="*/ 270900 w 402550"/>
                  <a:gd name="connsiteY6" fmla="*/ 254592 h 509184"/>
                  <a:gd name="connsiteX7" fmla="*/ 217879 w 402550"/>
                  <a:gd name="connsiteY7" fmla="*/ 96188 h 509184"/>
                  <a:gd name="connsiteX8" fmla="*/ 259704 w 402550"/>
                  <a:gd name="connsiteY8" fmla="*/ 100326 h 509184"/>
                  <a:gd name="connsiteX9" fmla="*/ 217583 w 402550"/>
                  <a:gd name="connsiteY9" fmla="*/ 95306 h 509184"/>
                  <a:gd name="connsiteX10" fmla="*/ 217879 w 402550"/>
                  <a:gd name="connsiteY10" fmla="*/ 96188 h 509184"/>
                  <a:gd name="connsiteX11" fmla="*/ 128963 w 402550"/>
                  <a:gd name="connsiteY11" fmla="*/ 87393 h 509184"/>
                  <a:gd name="connsiteX12" fmla="*/ 0 w 402550"/>
                  <a:gd name="connsiteY12" fmla="*/ 100150 h 509184"/>
                  <a:gd name="connsiteX13" fmla="*/ 0 w 402550"/>
                  <a:gd name="connsiteY13" fmla="*/ 15075 h 509184"/>
                  <a:gd name="connsiteX14" fmla="*/ 19314 w 402550"/>
                  <a:gd name="connsiteY14" fmla="*/ 10182 h 509184"/>
                  <a:gd name="connsiteX15" fmla="*/ 143066 w 402550"/>
                  <a:gd name="connsiteY15" fmla="*/ 0 h 5091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02550" h="509184">
                    <a:moveTo>
                      <a:pt x="143066" y="0"/>
                    </a:moveTo>
                    <a:cubicBezTo>
                      <a:pt x="227848" y="0"/>
                      <a:pt x="308617" y="14024"/>
                      <a:pt x="382081" y="39385"/>
                    </a:cubicBezTo>
                    <a:lnTo>
                      <a:pt x="402550" y="48454"/>
                    </a:lnTo>
                    <a:lnTo>
                      <a:pt x="402550" y="509184"/>
                    </a:lnTo>
                    <a:lnTo>
                      <a:pt x="0" y="509184"/>
                    </a:lnTo>
                    <a:lnTo>
                      <a:pt x="0" y="254592"/>
                    </a:lnTo>
                    <a:lnTo>
                      <a:pt x="270900" y="254592"/>
                    </a:lnTo>
                    <a:lnTo>
                      <a:pt x="217879" y="96188"/>
                    </a:lnTo>
                    <a:lnTo>
                      <a:pt x="259704" y="100326"/>
                    </a:lnTo>
                    <a:lnTo>
                      <a:pt x="217583" y="95306"/>
                    </a:lnTo>
                    <a:lnTo>
                      <a:pt x="217879" y="96188"/>
                    </a:lnTo>
                    <a:lnTo>
                      <a:pt x="128963" y="87393"/>
                    </a:lnTo>
                    <a:lnTo>
                      <a:pt x="0" y="100150"/>
                    </a:lnTo>
                    <a:lnTo>
                      <a:pt x="0" y="15075"/>
                    </a:lnTo>
                    <a:lnTo>
                      <a:pt x="19314" y="10182"/>
                    </a:lnTo>
                    <a:cubicBezTo>
                      <a:pt x="59287" y="3506"/>
                      <a:pt x="100675" y="0"/>
                      <a:pt x="143066" y="0"/>
                    </a:cubicBezTo>
                    <a:close/>
                  </a:path>
                </a:pathLst>
              </a:custGeom>
              <a:solidFill>
                <a:schemeClr val="tx2">
                  <a:lumMod val="50000"/>
                  <a:alpha val="64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" name="Freeform 168"/>
              <p:cNvSpPr/>
              <p:nvPr/>
            </p:nvSpPr>
            <p:spPr>
              <a:xfrm>
                <a:off x="3230795" y="3430951"/>
                <a:ext cx="400016" cy="87087"/>
              </a:xfrm>
              <a:custGeom>
                <a:avLst/>
                <a:gdLst>
                  <a:gd name="connsiteX0" fmla="*/ 0 w 400016"/>
                  <a:gd name="connsiteY0" fmla="*/ 0 h 87087"/>
                  <a:gd name="connsiteX1" fmla="*/ 378557 w 400016"/>
                  <a:gd name="connsiteY1" fmla="*/ 0 h 87087"/>
                  <a:gd name="connsiteX2" fmla="*/ 378557 w 400016"/>
                  <a:gd name="connsiteY2" fmla="*/ 33209 h 87087"/>
                  <a:gd name="connsiteX3" fmla="*/ 400016 w 400016"/>
                  <a:gd name="connsiteY3" fmla="*/ 33209 h 87087"/>
                  <a:gd name="connsiteX4" fmla="*/ 400016 w 400016"/>
                  <a:gd name="connsiteY4" fmla="*/ 87087 h 87087"/>
                  <a:gd name="connsiteX5" fmla="*/ 0 w 400016"/>
                  <a:gd name="connsiteY5" fmla="*/ 87087 h 870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00016" h="87087">
                    <a:moveTo>
                      <a:pt x="0" y="0"/>
                    </a:moveTo>
                    <a:lnTo>
                      <a:pt x="378557" y="0"/>
                    </a:lnTo>
                    <a:lnTo>
                      <a:pt x="378557" y="33209"/>
                    </a:lnTo>
                    <a:lnTo>
                      <a:pt x="400016" y="33209"/>
                    </a:lnTo>
                    <a:lnTo>
                      <a:pt x="400016" y="87087"/>
                    </a:lnTo>
                    <a:lnTo>
                      <a:pt x="0" y="87087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174" name="Group 22">
            <a:extLst>
              <a:ext uri="{FF2B5EF4-FFF2-40B4-BE49-F238E27FC236}">
                <a16:creationId xmlns:a16="http://schemas.microsoft.com/office/drawing/2014/main" id="{3F3DB6D3-556B-4B45-BAF4-1F75DE297150}"/>
              </a:ext>
            </a:extLst>
          </p:cNvPr>
          <p:cNvGrpSpPr>
            <a:grpSpLocks noChangeAspect="1"/>
          </p:cNvGrpSpPr>
          <p:nvPr/>
        </p:nvGrpSpPr>
        <p:grpSpPr>
          <a:xfrm>
            <a:off x="3125252" y="2730244"/>
            <a:ext cx="1612542" cy="2344008"/>
            <a:chOff x="4776223" y="2087358"/>
            <a:chExt cx="2166928" cy="3149869"/>
          </a:xfrm>
        </p:grpSpPr>
        <p:grpSp>
          <p:nvGrpSpPr>
            <p:cNvPr id="175" name="Light Bulb 1">
              <a:extLst>
                <a:ext uri="{FF2B5EF4-FFF2-40B4-BE49-F238E27FC236}">
                  <a16:creationId xmlns:a16="http://schemas.microsoft.com/office/drawing/2014/main" id="{4543FC6A-5714-42D1-BCD6-AB1D2D12D569}"/>
                </a:ext>
              </a:extLst>
            </p:cNvPr>
            <p:cNvGrpSpPr/>
            <p:nvPr/>
          </p:nvGrpSpPr>
          <p:grpSpPr>
            <a:xfrm flipV="1">
              <a:off x="5002461" y="2836465"/>
              <a:ext cx="422593" cy="651485"/>
              <a:chOff x="4461517" y="652928"/>
              <a:chExt cx="2619580" cy="4038444"/>
            </a:xfrm>
          </p:grpSpPr>
          <p:grpSp>
            <p:nvGrpSpPr>
              <p:cNvPr id="183" name="Group 4">
                <a:extLst>
                  <a:ext uri="{FF2B5EF4-FFF2-40B4-BE49-F238E27FC236}">
                    <a16:creationId xmlns:a16="http://schemas.microsoft.com/office/drawing/2014/main" id="{69E1F503-E72C-435A-A470-6916C9AB3800}"/>
                  </a:ext>
                </a:extLst>
              </p:cNvPr>
              <p:cNvGrpSpPr/>
              <p:nvPr/>
            </p:nvGrpSpPr>
            <p:grpSpPr>
              <a:xfrm>
                <a:off x="4461517" y="652928"/>
                <a:ext cx="2619580" cy="3280897"/>
                <a:chOff x="4464728" y="1930586"/>
                <a:chExt cx="2619580" cy="3280897"/>
              </a:xfrm>
            </p:grpSpPr>
            <p:sp>
              <p:nvSpPr>
                <p:cNvPr id="192" name="Freeform 13">
                  <a:extLst>
                    <a:ext uri="{FF2B5EF4-FFF2-40B4-BE49-F238E27FC236}">
                      <a16:creationId xmlns:a16="http://schemas.microsoft.com/office/drawing/2014/main" id="{2908669D-4479-4F92-A9B9-54F30F00349D}"/>
                    </a:ext>
                  </a:extLst>
                </p:cNvPr>
                <p:cNvSpPr/>
                <p:nvPr/>
              </p:nvSpPr>
              <p:spPr>
                <a:xfrm>
                  <a:off x="5773560" y="1930586"/>
                  <a:ext cx="1310748" cy="3280897"/>
                </a:xfrm>
                <a:custGeom>
                  <a:avLst/>
                  <a:gdLst>
                    <a:gd name="connsiteX0" fmla="*/ 0 w 1310747"/>
                    <a:gd name="connsiteY0" fmla="*/ 0 h 3280897"/>
                    <a:gd name="connsiteX1" fmla="*/ 117865 w 1310747"/>
                    <a:gd name="connsiteY1" fmla="*/ 5951 h 3280897"/>
                    <a:gd name="connsiteX2" fmla="*/ 1310747 w 1310747"/>
                    <a:gd name="connsiteY2" fmla="*/ 1327829 h 3280897"/>
                    <a:gd name="connsiteX3" fmla="*/ 1083820 w 1310747"/>
                    <a:gd name="connsiteY3" fmla="*/ 2070739 h 3280897"/>
                    <a:gd name="connsiteX4" fmla="*/ 1053343 w 1310747"/>
                    <a:gd name="connsiteY4" fmla="*/ 2147512 h 3280897"/>
                    <a:gd name="connsiteX5" fmla="*/ 1026745 w 1310747"/>
                    <a:gd name="connsiteY5" fmla="*/ 2194224 h 3280897"/>
                    <a:gd name="connsiteX6" fmla="*/ 729617 w 1310747"/>
                    <a:gd name="connsiteY6" fmla="*/ 2843641 h 3280897"/>
                    <a:gd name="connsiteX7" fmla="*/ 650641 w 1310747"/>
                    <a:gd name="connsiteY7" fmla="*/ 2917729 h 3280897"/>
                    <a:gd name="connsiteX8" fmla="*/ 650641 w 1310747"/>
                    <a:gd name="connsiteY8" fmla="*/ 3280897 h 3280897"/>
                    <a:gd name="connsiteX9" fmla="*/ 0 w 1310747"/>
                    <a:gd name="connsiteY9" fmla="*/ 3280897 h 32808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10747" h="3280897">
                      <a:moveTo>
                        <a:pt x="0" y="0"/>
                      </a:moveTo>
                      <a:lnTo>
                        <a:pt x="117865" y="5951"/>
                      </a:lnTo>
                      <a:cubicBezTo>
                        <a:pt x="787889" y="73996"/>
                        <a:pt x="1310747" y="639852"/>
                        <a:pt x="1310747" y="1327829"/>
                      </a:cubicBezTo>
                      <a:cubicBezTo>
                        <a:pt x="1310747" y="1603020"/>
                        <a:pt x="1227090" y="1858671"/>
                        <a:pt x="1083820" y="2070739"/>
                      </a:cubicBezTo>
                      <a:lnTo>
                        <a:pt x="1053343" y="2147512"/>
                      </a:lnTo>
                      <a:cubicBezTo>
                        <a:pt x="1052687" y="2164109"/>
                        <a:pt x="1027401" y="2177627"/>
                        <a:pt x="1026745" y="2194224"/>
                      </a:cubicBezTo>
                      <a:cubicBezTo>
                        <a:pt x="1006258" y="2428878"/>
                        <a:pt x="907331" y="2659561"/>
                        <a:pt x="729617" y="2843641"/>
                      </a:cubicBezTo>
                      <a:lnTo>
                        <a:pt x="650641" y="2917729"/>
                      </a:lnTo>
                      <a:lnTo>
                        <a:pt x="650641" y="3280897"/>
                      </a:lnTo>
                      <a:lnTo>
                        <a:pt x="0" y="328089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93" name="Freeform 14">
                  <a:extLst>
                    <a:ext uri="{FF2B5EF4-FFF2-40B4-BE49-F238E27FC236}">
                      <a16:creationId xmlns:a16="http://schemas.microsoft.com/office/drawing/2014/main" id="{8822ED20-E95F-4AE7-9260-9E9E6523F720}"/>
                    </a:ext>
                  </a:extLst>
                </p:cNvPr>
                <p:cNvSpPr/>
                <p:nvPr/>
              </p:nvSpPr>
              <p:spPr>
                <a:xfrm flipH="1">
                  <a:off x="4464728" y="1930586"/>
                  <a:ext cx="1310748" cy="3280897"/>
                </a:xfrm>
                <a:custGeom>
                  <a:avLst/>
                  <a:gdLst>
                    <a:gd name="connsiteX0" fmla="*/ 0 w 1310747"/>
                    <a:gd name="connsiteY0" fmla="*/ 0 h 3280897"/>
                    <a:gd name="connsiteX1" fmla="*/ 117865 w 1310747"/>
                    <a:gd name="connsiteY1" fmla="*/ 5951 h 3280897"/>
                    <a:gd name="connsiteX2" fmla="*/ 1310747 w 1310747"/>
                    <a:gd name="connsiteY2" fmla="*/ 1327829 h 3280897"/>
                    <a:gd name="connsiteX3" fmla="*/ 1083820 w 1310747"/>
                    <a:gd name="connsiteY3" fmla="*/ 2070739 h 3280897"/>
                    <a:gd name="connsiteX4" fmla="*/ 1053343 w 1310747"/>
                    <a:gd name="connsiteY4" fmla="*/ 2147512 h 3280897"/>
                    <a:gd name="connsiteX5" fmla="*/ 1026745 w 1310747"/>
                    <a:gd name="connsiteY5" fmla="*/ 2194224 h 3280897"/>
                    <a:gd name="connsiteX6" fmla="*/ 729617 w 1310747"/>
                    <a:gd name="connsiteY6" fmla="*/ 2843641 h 3280897"/>
                    <a:gd name="connsiteX7" fmla="*/ 650641 w 1310747"/>
                    <a:gd name="connsiteY7" fmla="*/ 2917729 h 3280897"/>
                    <a:gd name="connsiteX8" fmla="*/ 650641 w 1310747"/>
                    <a:gd name="connsiteY8" fmla="*/ 3280897 h 3280897"/>
                    <a:gd name="connsiteX9" fmla="*/ 0 w 1310747"/>
                    <a:gd name="connsiteY9" fmla="*/ 3280897 h 32808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10747" h="3280897">
                      <a:moveTo>
                        <a:pt x="0" y="0"/>
                      </a:moveTo>
                      <a:lnTo>
                        <a:pt x="117865" y="5951"/>
                      </a:lnTo>
                      <a:cubicBezTo>
                        <a:pt x="787889" y="73996"/>
                        <a:pt x="1310747" y="639852"/>
                        <a:pt x="1310747" y="1327829"/>
                      </a:cubicBezTo>
                      <a:cubicBezTo>
                        <a:pt x="1310747" y="1603020"/>
                        <a:pt x="1227090" y="1858671"/>
                        <a:pt x="1083820" y="2070739"/>
                      </a:cubicBezTo>
                      <a:lnTo>
                        <a:pt x="1053343" y="2147512"/>
                      </a:lnTo>
                      <a:cubicBezTo>
                        <a:pt x="1052687" y="2164109"/>
                        <a:pt x="1027401" y="2177627"/>
                        <a:pt x="1026745" y="2194224"/>
                      </a:cubicBezTo>
                      <a:cubicBezTo>
                        <a:pt x="1006258" y="2428878"/>
                        <a:pt x="907331" y="2659561"/>
                        <a:pt x="729617" y="2843641"/>
                      </a:cubicBezTo>
                      <a:lnTo>
                        <a:pt x="650641" y="2917729"/>
                      </a:lnTo>
                      <a:lnTo>
                        <a:pt x="650641" y="3280897"/>
                      </a:lnTo>
                      <a:lnTo>
                        <a:pt x="0" y="3280897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184" name="Freeform 5">
                <a:extLst>
                  <a:ext uri="{FF2B5EF4-FFF2-40B4-BE49-F238E27FC236}">
                    <a16:creationId xmlns:a16="http://schemas.microsoft.com/office/drawing/2014/main" id="{1D5A49C7-3F8F-4DD0-A9DF-6417C3A9CF93}"/>
                  </a:ext>
                </a:extLst>
              </p:cNvPr>
              <p:cNvSpPr/>
              <p:nvPr/>
            </p:nvSpPr>
            <p:spPr>
              <a:xfrm>
                <a:off x="5008398" y="4006755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" name="Freeform 6">
                <a:extLst>
                  <a:ext uri="{FF2B5EF4-FFF2-40B4-BE49-F238E27FC236}">
                    <a16:creationId xmlns:a16="http://schemas.microsoft.com/office/drawing/2014/main" id="{055990DD-12D3-4490-99BE-ADF0CFBEE14F}"/>
                  </a:ext>
                </a:extLst>
              </p:cNvPr>
              <p:cNvSpPr/>
              <p:nvPr/>
            </p:nvSpPr>
            <p:spPr>
              <a:xfrm>
                <a:off x="5657205" y="4006755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" name="Freeform 7">
                <a:extLst>
                  <a:ext uri="{FF2B5EF4-FFF2-40B4-BE49-F238E27FC236}">
                    <a16:creationId xmlns:a16="http://schemas.microsoft.com/office/drawing/2014/main" id="{C70645B9-0D14-4D32-B4A1-668F28D93ABE}"/>
                  </a:ext>
                </a:extLst>
              </p:cNvPr>
              <p:cNvSpPr/>
              <p:nvPr/>
            </p:nvSpPr>
            <p:spPr>
              <a:xfrm>
                <a:off x="5008398" y="4123218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" name="Freeform 8">
                <a:extLst>
                  <a:ext uri="{FF2B5EF4-FFF2-40B4-BE49-F238E27FC236}">
                    <a16:creationId xmlns:a16="http://schemas.microsoft.com/office/drawing/2014/main" id="{499F8C48-7752-4E91-A61B-A19CCC02C290}"/>
                  </a:ext>
                </a:extLst>
              </p:cNvPr>
              <p:cNvSpPr/>
              <p:nvPr/>
            </p:nvSpPr>
            <p:spPr>
              <a:xfrm>
                <a:off x="5657205" y="4123218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" name="Freeform 9">
                <a:extLst>
                  <a:ext uri="{FF2B5EF4-FFF2-40B4-BE49-F238E27FC236}">
                    <a16:creationId xmlns:a16="http://schemas.microsoft.com/office/drawing/2014/main" id="{0A24DF44-B54B-4781-B65C-333E9998A727}"/>
                  </a:ext>
                </a:extLst>
              </p:cNvPr>
              <p:cNvSpPr/>
              <p:nvPr/>
            </p:nvSpPr>
            <p:spPr>
              <a:xfrm>
                <a:off x="5008398" y="4245295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" name="Freeform 10">
                <a:extLst>
                  <a:ext uri="{FF2B5EF4-FFF2-40B4-BE49-F238E27FC236}">
                    <a16:creationId xmlns:a16="http://schemas.microsoft.com/office/drawing/2014/main" id="{ADF4072E-BB5A-4F17-99DF-718E5BED74BA}"/>
                  </a:ext>
                </a:extLst>
              </p:cNvPr>
              <p:cNvSpPr/>
              <p:nvPr/>
            </p:nvSpPr>
            <p:spPr>
              <a:xfrm>
                <a:off x="5657205" y="4245295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" name="Freeform 11">
                <a:extLst>
                  <a:ext uri="{FF2B5EF4-FFF2-40B4-BE49-F238E27FC236}">
                    <a16:creationId xmlns:a16="http://schemas.microsoft.com/office/drawing/2014/main" id="{2F19E0F1-B3F0-4248-9CFB-89A0243C7DB1}"/>
                  </a:ext>
                </a:extLst>
              </p:cNvPr>
              <p:cNvSpPr/>
              <p:nvPr/>
            </p:nvSpPr>
            <p:spPr>
              <a:xfrm>
                <a:off x="5651500" y="4367372"/>
                <a:ext cx="655372" cy="324000"/>
              </a:xfrm>
              <a:custGeom>
                <a:avLst/>
                <a:gdLst>
                  <a:gd name="connsiteX0" fmla="*/ 0 w 655372"/>
                  <a:gd name="connsiteY0" fmla="*/ 0 h 457200"/>
                  <a:gd name="connsiteX1" fmla="*/ 655372 w 655372"/>
                  <a:gd name="connsiteY1" fmla="*/ 0 h 457200"/>
                  <a:gd name="connsiteX2" fmla="*/ 655372 w 655372"/>
                  <a:gd name="connsiteY2" fmla="*/ 306663 h 457200"/>
                  <a:gd name="connsiteX3" fmla="*/ 642985 w 655372"/>
                  <a:gd name="connsiteY3" fmla="*/ 335499 h 457200"/>
                  <a:gd name="connsiteX4" fmla="*/ 6566 w 655372"/>
                  <a:gd name="connsiteY4" fmla="*/ 457200 h 457200"/>
                  <a:gd name="connsiteX5" fmla="*/ 0 w 655372"/>
                  <a:gd name="connsiteY5" fmla="*/ 457045 h 457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55372" h="457200">
                    <a:moveTo>
                      <a:pt x="0" y="0"/>
                    </a:moveTo>
                    <a:lnTo>
                      <a:pt x="655372" y="0"/>
                    </a:lnTo>
                    <a:lnTo>
                      <a:pt x="655372" y="306663"/>
                    </a:lnTo>
                    <a:lnTo>
                      <a:pt x="642985" y="335499"/>
                    </a:lnTo>
                    <a:cubicBezTo>
                      <a:pt x="582401" y="404974"/>
                      <a:pt x="320446" y="457200"/>
                      <a:pt x="6566" y="457200"/>
                    </a:cubicBezTo>
                    <a:lnTo>
                      <a:pt x="0" y="457045"/>
                    </a:ln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" name="Freeform 12">
                <a:extLst>
                  <a:ext uri="{FF2B5EF4-FFF2-40B4-BE49-F238E27FC236}">
                    <a16:creationId xmlns:a16="http://schemas.microsoft.com/office/drawing/2014/main" id="{BDCC79B2-8932-4388-9C6A-8E08DFD10F63}"/>
                  </a:ext>
                </a:extLst>
              </p:cNvPr>
              <p:cNvSpPr/>
              <p:nvPr/>
            </p:nvSpPr>
            <p:spPr>
              <a:xfrm flipH="1">
                <a:off x="4996128" y="4367372"/>
                <a:ext cx="655372" cy="324000"/>
              </a:xfrm>
              <a:custGeom>
                <a:avLst/>
                <a:gdLst>
                  <a:gd name="connsiteX0" fmla="*/ 0 w 655372"/>
                  <a:gd name="connsiteY0" fmla="*/ 0 h 457200"/>
                  <a:gd name="connsiteX1" fmla="*/ 655372 w 655372"/>
                  <a:gd name="connsiteY1" fmla="*/ 0 h 457200"/>
                  <a:gd name="connsiteX2" fmla="*/ 655372 w 655372"/>
                  <a:gd name="connsiteY2" fmla="*/ 306663 h 457200"/>
                  <a:gd name="connsiteX3" fmla="*/ 642985 w 655372"/>
                  <a:gd name="connsiteY3" fmla="*/ 335499 h 457200"/>
                  <a:gd name="connsiteX4" fmla="*/ 6566 w 655372"/>
                  <a:gd name="connsiteY4" fmla="*/ 457200 h 457200"/>
                  <a:gd name="connsiteX5" fmla="*/ 0 w 655372"/>
                  <a:gd name="connsiteY5" fmla="*/ 457045 h 457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55372" h="457200">
                    <a:moveTo>
                      <a:pt x="0" y="0"/>
                    </a:moveTo>
                    <a:lnTo>
                      <a:pt x="655372" y="0"/>
                    </a:lnTo>
                    <a:lnTo>
                      <a:pt x="655372" y="306663"/>
                    </a:lnTo>
                    <a:lnTo>
                      <a:pt x="642985" y="335499"/>
                    </a:lnTo>
                    <a:cubicBezTo>
                      <a:pt x="582401" y="404974"/>
                      <a:pt x="320446" y="457200"/>
                      <a:pt x="6566" y="457200"/>
                    </a:cubicBezTo>
                    <a:lnTo>
                      <a:pt x="0" y="457045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76" name="Freeform 15">
              <a:extLst>
                <a:ext uri="{FF2B5EF4-FFF2-40B4-BE49-F238E27FC236}">
                  <a16:creationId xmlns:a16="http://schemas.microsoft.com/office/drawing/2014/main" id="{B584CB38-A9C1-40C4-9449-4358B80BA142}"/>
                </a:ext>
              </a:extLst>
            </p:cNvPr>
            <p:cNvSpPr/>
            <p:nvPr/>
          </p:nvSpPr>
          <p:spPr>
            <a:xfrm>
              <a:off x="5173696" y="2087358"/>
              <a:ext cx="1385134" cy="3103920"/>
            </a:xfrm>
            <a:custGeom>
              <a:avLst/>
              <a:gdLst>
                <a:gd name="connsiteX0" fmla="*/ 0 w 1804669"/>
                <a:gd name="connsiteY0" fmla="*/ 483871 h 3067583"/>
                <a:gd name="connsiteX1" fmla="*/ 1531088 w 1804669"/>
                <a:gd name="connsiteY1" fmla="*/ 196792 h 3067583"/>
                <a:gd name="connsiteX2" fmla="*/ 1796902 w 1804669"/>
                <a:gd name="connsiteY2" fmla="*/ 3067583 h 3067583"/>
                <a:gd name="connsiteX0" fmla="*/ 0 w 1385134"/>
                <a:gd name="connsiteY0" fmla="*/ 421766 h 3101171"/>
                <a:gd name="connsiteX1" fmla="*/ 1116418 w 1385134"/>
                <a:gd name="connsiteY1" fmla="*/ 230380 h 3101171"/>
                <a:gd name="connsiteX2" fmla="*/ 1382232 w 1385134"/>
                <a:gd name="connsiteY2" fmla="*/ 3101171 h 3101171"/>
                <a:gd name="connsiteX0" fmla="*/ 0 w 1385134"/>
                <a:gd name="connsiteY0" fmla="*/ 424515 h 3103920"/>
                <a:gd name="connsiteX1" fmla="*/ 1116418 w 1385134"/>
                <a:gd name="connsiteY1" fmla="*/ 233129 h 3103920"/>
                <a:gd name="connsiteX2" fmla="*/ 1382232 w 1385134"/>
                <a:gd name="connsiteY2" fmla="*/ 3103920 h 31039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385134" h="3103920">
                  <a:moveTo>
                    <a:pt x="0" y="424515"/>
                  </a:moveTo>
                  <a:cubicBezTo>
                    <a:pt x="147970" y="55033"/>
                    <a:pt x="886046" y="-213439"/>
                    <a:pt x="1116418" y="233129"/>
                  </a:cubicBezTo>
                  <a:cubicBezTo>
                    <a:pt x="1346790" y="679697"/>
                    <a:pt x="1399067" y="1883834"/>
                    <a:pt x="1382232" y="3103920"/>
                  </a:cubicBezTo>
                </a:path>
              </a:pathLst>
            </a:custGeom>
            <a:noFill/>
            <a:ln w="57150">
              <a:solidFill>
                <a:schemeClr val="tx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177" name="Group 16">
              <a:extLst>
                <a:ext uri="{FF2B5EF4-FFF2-40B4-BE49-F238E27FC236}">
                  <a16:creationId xmlns:a16="http://schemas.microsoft.com/office/drawing/2014/main" id="{EB29A1DD-4D97-4399-B3FE-73109ED379DA}"/>
                </a:ext>
              </a:extLst>
            </p:cNvPr>
            <p:cNvGrpSpPr/>
            <p:nvPr/>
          </p:nvGrpSpPr>
          <p:grpSpPr>
            <a:xfrm>
              <a:off x="4776223" y="2410654"/>
              <a:ext cx="874516" cy="602007"/>
              <a:chOff x="5457612" y="2423714"/>
              <a:chExt cx="874516" cy="602007"/>
            </a:xfrm>
          </p:grpSpPr>
          <p:sp>
            <p:nvSpPr>
              <p:cNvPr id="181" name="Flowchart: Delay 17">
                <a:extLst>
                  <a:ext uri="{FF2B5EF4-FFF2-40B4-BE49-F238E27FC236}">
                    <a16:creationId xmlns:a16="http://schemas.microsoft.com/office/drawing/2014/main" id="{F9F34C8D-3D52-4F50-96F7-5683C14A41B8}"/>
                  </a:ext>
                </a:extLst>
              </p:cNvPr>
              <p:cNvSpPr/>
              <p:nvPr/>
            </p:nvSpPr>
            <p:spPr>
              <a:xfrm rot="16200000">
                <a:off x="5594121" y="2287714"/>
                <a:ext cx="601498" cy="874516"/>
              </a:xfrm>
              <a:prstGeom prst="flowChartDelay">
                <a:avLst/>
              </a:prstGeom>
              <a:solidFill>
                <a:srgbClr val="003E7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" name="Freeform 18">
                <a:extLst>
                  <a:ext uri="{FF2B5EF4-FFF2-40B4-BE49-F238E27FC236}">
                    <a16:creationId xmlns:a16="http://schemas.microsoft.com/office/drawing/2014/main" id="{7E5A9F33-991A-475D-932B-A365B7EE61D8}"/>
                  </a:ext>
                </a:extLst>
              </p:cNvPr>
              <p:cNvSpPr/>
              <p:nvPr/>
            </p:nvSpPr>
            <p:spPr>
              <a:xfrm>
                <a:off x="5466618" y="2423714"/>
                <a:ext cx="434463" cy="601304"/>
              </a:xfrm>
              <a:custGeom>
                <a:avLst/>
                <a:gdLst>
                  <a:gd name="connsiteX0" fmla="*/ 434463 w 434463"/>
                  <a:gd name="connsiteY0" fmla="*/ 0 h 601304"/>
                  <a:gd name="connsiteX1" fmla="*/ 434463 w 434463"/>
                  <a:gd name="connsiteY1" fmla="*/ 601304 h 601304"/>
                  <a:gd name="connsiteX2" fmla="*/ 0 w 434463"/>
                  <a:gd name="connsiteY2" fmla="*/ 601304 h 601304"/>
                  <a:gd name="connsiteX3" fmla="*/ 0 w 434463"/>
                  <a:gd name="connsiteY3" fmla="*/ 300555 h 601304"/>
                  <a:gd name="connsiteX4" fmla="*/ 349135 w 434463"/>
                  <a:gd name="connsiteY4" fmla="*/ 5916 h 6013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4463" h="601304">
                    <a:moveTo>
                      <a:pt x="434463" y="0"/>
                    </a:moveTo>
                    <a:lnTo>
                      <a:pt x="434463" y="601304"/>
                    </a:lnTo>
                    <a:lnTo>
                      <a:pt x="0" y="601304"/>
                    </a:lnTo>
                    <a:lnTo>
                      <a:pt x="0" y="300555"/>
                    </a:lnTo>
                    <a:cubicBezTo>
                      <a:pt x="0" y="155219"/>
                      <a:pt x="149884" y="33960"/>
                      <a:pt x="349135" y="5916"/>
                    </a:cubicBezTo>
                    <a:close/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79" name="Flowchart: Stored Data 11">
              <a:extLst>
                <a:ext uri="{FF2B5EF4-FFF2-40B4-BE49-F238E27FC236}">
                  <a16:creationId xmlns:a16="http://schemas.microsoft.com/office/drawing/2014/main" id="{D91E62B2-654D-4A94-838A-A27C0FC78ECC}"/>
                </a:ext>
              </a:extLst>
            </p:cNvPr>
            <p:cNvSpPr/>
            <p:nvPr/>
          </p:nvSpPr>
          <p:spPr>
            <a:xfrm rot="5400000">
              <a:off x="6450789" y="4744865"/>
              <a:ext cx="182555" cy="802169"/>
            </a:xfrm>
            <a:custGeom>
              <a:avLst/>
              <a:gdLst>
                <a:gd name="connsiteX0" fmla="*/ 1667 w 10000"/>
                <a:gd name="connsiteY0" fmla="*/ 0 h 10000"/>
                <a:gd name="connsiteX1" fmla="*/ 10000 w 10000"/>
                <a:gd name="connsiteY1" fmla="*/ 0 h 10000"/>
                <a:gd name="connsiteX2" fmla="*/ 8333 w 10000"/>
                <a:gd name="connsiteY2" fmla="*/ 5000 h 10000"/>
                <a:gd name="connsiteX3" fmla="*/ 10000 w 10000"/>
                <a:gd name="connsiteY3" fmla="*/ 10000 h 10000"/>
                <a:gd name="connsiteX4" fmla="*/ 1667 w 10000"/>
                <a:gd name="connsiteY4" fmla="*/ 10000 h 10000"/>
                <a:gd name="connsiteX5" fmla="*/ 0 w 10000"/>
                <a:gd name="connsiteY5" fmla="*/ 5000 h 10000"/>
                <a:gd name="connsiteX6" fmla="*/ 1667 w 10000"/>
                <a:gd name="connsiteY6" fmla="*/ 0 h 10000"/>
                <a:gd name="connsiteX0" fmla="*/ 4275 w 12608"/>
                <a:gd name="connsiteY0" fmla="*/ 0 h 10000"/>
                <a:gd name="connsiteX1" fmla="*/ 12608 w 12608"/>
                <a:gd name="connsiteY1" fmla="*/ 0 h 10000"/>
                <a:gd name="connsiteX2" fmla="*/ 10941 w 12608"/>
                <a:gd name="connsiteY2" fmla="*/ 5000 h 10000"/>
                <a:gd name="connsiteX3" fmla="*/ 12608 w 12608"/>
                <a:gd name="connsiteY3" fmla="*/ 10000 h 10000"/>
                <a:gd name="connsiteX4" fmla="*/ 4275 w 12608"/>
                <a:gd name="connsiteY4" fmla="*/ 10000 h 10000"/>
                <a:gd name="connsiteX5" fmla="*/ 0 w 12608"/>
                <a:gd name="connsiteY5" fmla="*/ 5155 h 10000"/>
                <a:gd name="connsiteX6" fmla="*/ 4275 w 12608"/>
                <a:gd name="connsiteY6" fmla="*/ 0 h 10000"/>
                <a:gd name="connsiteX0" fmla="*/ 4275 w 13549"/>
                <a:gd name="connsiteY0" fmla="*/ 0 h 10000"/>
                <a:gd name="connsiteX1" fmla="*/ 12608 w 13549"/>
                <a:gd name="connsiteY1" fmla="*/ 0 h 10000"/>
                <a:gd name="connsiteX2" fmla="*/ 13549 w 13549"/>
                <a:gd name="connsiteY2" fmla="*/ 4845 h 10000"/>
                <a:gd name="connsiteX3" fmla="*/ 12608 w 13549"/>
                <a:gd name="connsiteY3" fmla="*/ 10000 h 10000"/>
                <a:gd name="connsiteX4" fmla="*/ 4275 w 13549"/>
                <a:gd name="connsiteY4" fmla="*/ 10000 h 10000"/>
                <a:gd name="connsiteX5" fmla="*/ 0 w 13549"/>
                <a:gd name="connsiteY5" fmla="*/ 5155 h 10000"/>
                <a:gd name="connsiteX6" fmla="*/ 4275 w 13549"/>
                <a:gd name="connsiteY6" fmla="*/ 0 h 10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3549" h="10000">
                  <a:moveTo>
                    <a:pt x="4275" y="0"/>
                  </a:moveTo>
                  <a:lnTo>
                    <a:pt x="12608" y="0"/>
                  </a:lnTo>
                  <a:cubicBezTo>
                    <a:pt x="11687" y="0"/>
                    <a:pt x="13549" y="2084"/>
                    <a:pt x="13549" y="4845"/>
                  </a:cubicBezTo>
                  <a:cubicBezTo>
                    <a:pt x="13549" y="7606"/>
                    <a:pt x="11687" y="10000"/>
                    <a:pt x="12608" y="10000"/>
                  </a:cubicBezTo>
                  <a:lnTo>
                    <a:pt x="4275" y="10000"/>
                  </a:lnTo>
                  <a:cubicBezTo>
                    <a:pt x="3354" y="10000"/>
                    <a:pt x="0" y="7916"/>
                    <a:pt x="0" y="5155"/>
                  </a:cubicBezTo>
                  <a:cubicBezTo>
                    <a:pt x="0" y="2394"/>
                    <a:pt x="3354" y="0"/>
                    <a:pt x="4275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11" name="Group 84">
            <a:extLst>
              <a:ext uri="{FF2B5EF4-FFF2-40B4-BE49-F238E27FC236}">
                <a16:creationId xmlns:a16="http://schemas.microsoft.com/office/drawing/2014/main" id="{ED65C847-43FF-4461-B491-5222C7111C4F}"/>
              </a:ext>
            </a:extLst>
          </p:cNvPr>
          <p:cNvGrpSpPr/>
          <p:nvPr/>
        </p:nvGrpSpPr>
        <p:grpSpPr>
          <a:xfrm>
            <a:off x="7504484" y="4032733"/>
            <a:ext cx="1417956" cy="1130030"/>
            <a:chOff x="3696945" y="2271189"/>
            <a:chExt cx="792472" cy="631555"/>
          </a:xfrm>
        </p:grpSpPr>
        <p:sp>
          <p:nvSpPr>
            <p:cNvPr id="212" name="Flowchart: Stored Data 85">
              <a:extLst>
                <a:ext uri="{FF2B5EF4-FFF2-40B4-BE49-F238E27FC236}">
                  <a16:creationId xmlns:a16="http://schemas.microsoft.com/office/drawing/2014/main" id="{D4AC5474-0B53-4A92-9DC5-03383C2A8BEB}"/>
                </a:ext>
              </a:extLst>
            </p:cNvPr>
            <p:cNvSpPr/>
            <p:nvPr/>
          </p:nvSpPr>
          <p:spPr>
            <a:xfrm>
              <a:off x="4291963" y="2422575"/>
              <a:ext cx="159353" cy="399624"/>
            </a:xfrm>
            <a:prstGeom prst="flowChartOnlineStorage">
              <a:avLst/>
            </a:prstGeom>
            <a:solidFill>
              <a:srgbClr val="65A91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13" name="Group 86">
              <a:extLst>
                <a:ext uri="{FF2B5EF4-FFF2-40B4-BE49-F238E27FC236}">
                  <a16:creationId xmlns:a16="http://schemas.microsoft.com/office/drawing/2014/main" id="{FD734F9F-7F24-4069-B504-F2A11069A753}"/>
                </a:ext>
              </a:extLst>
            </p:cNvPr>
            <p:cNvGrpSpPr/>
            <p:nvPr/>
          </p:nvGrpSpPr>
          <p:grpSpPr>
            <a:xfrm>
              <a:off x="3696945" y="2390726"/>
              <a:ext cx="201699" cy="27"/>
              <a:chOff x="3696945" y="2390726"/>
              <a:chExt cx="201699" cy="27"/>
            </a:xfrm>
          </p:grpSpPr>
          <p:cxnSp>
            <p:nvCxnSpPr>
              <p:cNvPr id="232" name="Straight Connector 105">
                <a:extLst>
                  <a:ext uri="{FF2B5EF4-FFF2-40B4-BE49-F238E27FC236}">
                    <a16:creationId xmlns:a16="http://schemas.microsoft.com/office/drawing/2014/main" id="{DAAFB623-7246-43B7-BC31-A64D2586DB73}"/>
                  </a:ext>
                </a:extLst>
              </p:cNvPr>
              <p:cNvCxnSpPr/>
              <p:nvPr/>
            </p:nvCxnSpPr>
            <p:spPr>
              <a:xfrm>
                <a:off x="3696945" y="2390753"/>
                <a:ext cx="201699" cy="0"/>
              </a:xfrm>
              <a:prstGeom prst="line">
                <a:avLst/>
              </a:prstGeom>
              <a:ln w="15875" cap="rnd">
                <a:solidFill>
                  <a:schemeClr val="bg2">
                    <a:lumMod val="8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3" name="Straight Connector 106">
                <a:extLst>
                  <a:ext uri="{FF2B5EF4-FFF2-40B4-BE49-F238E27FC236}">
                    <a16:creationId xmlns:a16="http://schemas.microsoft.com/office/drawing/2014/main" id="{C86D9EFA-071D-4449-9FCE-8593D96CECAA}"/>
                  </a:ext>
                </a:extLst>
              </p:cNvPr>
              <p:cNvCxnSpPr/>
              <p:nvPr/>
            </p:nvCxnSpPr>
            <p:spPr>
              <a:xfrm>
                <a:off x="3696945" y="2390726"/>
                <a:ext cx="201699" cy="0"/>
              </a:xfrm>
              <a:prstGeom prst="line">
                <a:avLst/>
              </a:prstGeom>
              <a:ln w="15875" cap="rnd">
                <a:solidFill>
                  <a:schemeClr val="tx1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14" name="Trapezoid 87">
              <a:extLst>
                <a:ext uri="{FF2B5EF4-FFF2-40B4-BE49-F238E27FC236}">
                  <a16:creationId xmlns:a16="http://schemas.microsoft.com/office/drawing/2014/main" id="{81ECAD40-C1C1-4F8F-92DB-7A56715C1D1A}"/>
                </a:ext>
              </a:extLst>
            </p:cNvPr>
            <p:cNvSpPr/>
            <p:nvPr/>
          </p:nvSpPr>
          <p:spPr>
            <a:xfrm rot="16200000">
              <a:off x="3979458" y="2254325"/>
              <a:ext cx="205644" cy="273507"/>
            </a:xfrm>
            <a:prstGeom prst="trapezoid">
              <a:avLst/>
            </a:prstGeom>
            <a:solidFill>
              <a:schemeClr val="tx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5" name="Freeform 88">
              <a:extLst>
                <a:ext uri="{FF2B5EF4-FFF2-40B4-BE49-F238E27FC236}">
                  <a16:creationId xmlns:a16="http://schemas.microsoft.com/office/drawing/2014/main" id="{E2CB32E1-89BB-4C47-90DB-887E02BE0ED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80101" y="2288256"/>
              <a:ext cx="40824" cy="204940"/>
            </a:xfrm>
            <a:custGeom>
              <a:avLst/>
              <a:gdLst>
                <a:gd name="connsiteX0" fmla="*/ 40156 w 97631"/>
                <a:gd name="connsiteY0" fmla="*/ 0 h 239075"/>
                <a:gd name="connsiteX1" fmla="*/ 97631 w 97631"/>
                <a:gd name="connsiteY1" fmla="*/ 0 h 239075"/>
                <a:gd name="connsiteX2" fmla="*/ 97631 w 97631"/>
                <a:gd name="connsiteY2" fmla="*/ 239075 h 239075"/>
                <a:gd name="connsiteX3" fmla="*/ 35670 w 97631"/>
                <a:gd name="connsiteY3" fmla="*/ 239075 h 239075"/>
                <a:gd name="connsiteX4" fmla="*/ 11761 w 97631"/>
                <a:gd name="connsiteY4" fmla="*/ 229172 h 239075"/>
                <a:gd name="connsiteX5" fmla="*/ 0 w 97631"/>
                <a:gd name="connsiteY5" fmla="*/ 200777 h 239075"/>
                <a:gd name="connsiteX6" fmla="*/ 0 w 97631"/>
                <a:gd name="connsiteY6" fmla="*/ 40156 h 239075"/>
                <a:gd name="connsiteX7" fmla="*/ 40156 w 97631"/>
                <a:gd name="connsiteY7" fmla="*/ 0 h 239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97631" h="239075">
                  <a:moveTo>
                    <a:pt x="40156" y="0"/>
                  </a:moveTo>
                  <a:lnTo>
                    <a:pt x="97631" y="0"/>
                  </a:lnTo>
                  <a:lnTo>
                    <a:pt x="97631" y="239075"/>
                  </a:lnTo>
                  <a:lnTo>
                    <a:pt x="35670" y="239075"/>
                  </a:lnTo>
                  <a:lnTo>
                    <a:pt x="11761" y="229172"/>
                  </a:lnTo>
                  <a:cubicBezTo>
                    <a:pt x="4495" y="221905"/>
                    <a:pt x="0" y="211866"/>
                    <a:pt x="0" y="200777"/>
                  </a:cubicBezTo>
                  <a:lnTo>
                    <a:pt x="0" y="40156"/>
                  </a:lnTo>
                  <a:cubicBezTo>
                    <a:pt x="0" y="17978"/>
                    <a:pt x="17978" y="0"/>
                    <a:pt x="40156" y="0"/>
                  </a:cubicBezTo>
                  <a:close/>
                </a:path>
              </a:pathLst>
            </a:cu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16" name="Group 89">
              <a:extLst>
                <a:ext uri="{FF2B5EF4-FFF2-40B4-BE49-F238E27FC236}">
                  <a16:creationId xmlns:a16="http://schemas.microsoft.com/office/drawing/2014/main" id="{383B9FCC-B562-4EE6-9A8E-14D58D41DCCF}"/>
                </a:ext>
              </a:extLst>
            </p:cNvPr>
            <p:cNvGrpSpPr/>
            <p:nvPr/>
          </p:nvGrpSpPr>
          <p:grpSpPr>
            <a:xfrm>
              <a:off x="4123306" y="2271712"/>
              <a:ext cx="366111" cy="240933"/>
              <a:chOff x="4001365" y="2576512"/>
              <a:chExt cx="588052" cy="240933"/>
            </a:xfrm>
          </p:grpSpPr>
          <p:sp>
            <p:nvSpPr>
              <p:cNvPr id="230" name="Rounded Rectangle 103">
                <a:extLst>
                  <a:ext uri="{FF2B5EF4-FFF2-40B4-BE49-F238E27FC236}">
                    <a16:creationId xmlns:a16="http://schemas.microsoft.com/office/drawing/2014/main" id="{CC4EE37D-D0B9-47F9-8CC3-634615CEAC9F}"/>
                  </a:ext>
                </a:extLst>
              </p:cNvPr>
              <p:cNvSpPr/>
              <p:nvPr/>
            </p:nvSpPr>
            <p:spPr>
              <a:xfrm>
                <a:off x="4024313" y="2576512"/>
                <a:ext cx="565104" cy="240933"/>
              </a:xfrm>
              <a:prstGeom prst="roundRect">
                <a:avLst/>
              </a:prstGeom>
              <a:solidFill>
                <a:schemeClr val="accent3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31" name="Freeform 104">
                <a:extLst>
                  <a:ext uri="{FF2B5EF4-FFF2-40B4-BE49-F238E27FC236}">
                    <a16:creationId xmlns:a16="http://schemas.microsoft.com/office/drawing/2014/main" id="{6719A166-2C5B-47C1-96AA-C47DE90FFF00}"/>
                  </a:ext>
                </a:extLst>
              </p:cNvPr>
              <p:cNvSpPr/>
              <p:nvPr/>
            </p:nvSpPr>
            <p:spPr>
              <a:xfrm>
                <a:off x="4001365" y="2576512"/>
                <a:ext cx="487291" cy="240933"/>
              </a:xfrm>
              <a:custGeom>
                <a:avLst/>
                <a:gdLst>
                  <a:gd name="connsiteX0" fmla="*/ 52817 w 647683"/>
                  <a:gd name="connsiteY0" fmla="*/ 0 h 316896"/>
                  <a:gd name="connsiteX1" fmla="*/ 647683 w 647683"/>
                  <a:gd name="connsiteY1" fmla="*/ 0 h 316896"/>
                  <a:gd name="connsiteX2" fmla="*/ 647683 w 647683"/>
                  <a:gd name="connsiteY2" fmla="*/ 316896 h 316896"/>
                  <a:gd name="connsiteX3" fmla="*/ 52817 w 647683"/>
                  <a:gd name="connsiteY3" fmla="*/ 316896 h 316896"/>
                  <a:gd name="connsiteX4" fmla="*/ 0 w 647683"/>
                  <a:gd name="connsiteY4" fmla="*/ 264079 h 316896"/>
                  <a:gd name="connsiteX5" fmla="*/ 0 w 647683"/>
                  <a:gd name="connsiteY5" fmla="*/ 52817 h 316896"/>
                  <a:gd name="connsiteX6" fmla="*/ 52817 w 647683"/>
                  <a:gd name="connsiteY6" fmla="*/ 0 h 3168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647683" h="316896">
                    <a:moveTo>
                      <a:pt x="52817" y="0"/>
                    </a:moveTo>
                    <a:lnTo>
                      <a:pt x="647683" y="0"/>
                    </a:lnTo>
                    <a:lnTo>
                      <a:pt x="647683" y="316896"/>
                    </a:lnTo>
                    <a:lnTo>
                      <a:pt x="52817" y="316896"/>
                    </a:lnTo>
                    <a:cubicBezTo>
                      <a:pt x="23647" y="316896"/>
                      <a:pt x="0" y="293249"/>
                      <a:pt x="0" y="264079"/>
                    </a:cubicBezTo>
                    <a:lnTo>
                      <a:pt x="0" y="52817"/>
                    </a:lnTo>
                    <a:cubicBezTo>
                      <a:pt x="0" y="23647"/>
                      <a:pt x="23647" y="0"/>
                      <a:pt x="52817" y="0"/>
                    </a:cubicBez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17" name="Freeform 90">
              <a:extLst>
                <a:ext uri="{FF2B5EF4-FFF2-40B4-BE49-F238E27FC236}">
                  <a16:creationId xmlns:a16="http://schemas.microsoft.com/office/drawing/2014/main" id="{65F00FFA-2E08-4951-91EA-26FB02B63123}"/>
                </a:ext>
              </a:extLst>
            </p:cNvPr>
            <p:cNvSpPr/>
            <p:nvPr/>
          </p:nvSpPr>
          <p:spPr>
            <a:xfrm>
              <a:off x="4095751" y="2271189"/>
              <a:ext cx="47624" cy="239075"/>
            </a:xfrm>
            <a:custGeom>
              <a:avLst/>
              <a:gdLst>
                <a:gd name="connsiteX0" fmla="*/ 40156 w 97631"/>
                <a:gd name="connsiteY0" fmla="*/ 0 h 239075"/>
                <a:gd name="connsiteX1" fmla="*/ 97631 w 97631"/>
                <a:gd name="connsiteY1" fmla="*/ 0 h 239075"/>
                <a:gd name="connsiteX2" fmla="*/ 97631 w 97631"/>
                <a:gd name="connsiteY2" fmla="*/ 239075 h 239075"/>
                <a:gd name="connsiteX3" fmla="*/ 35670 w 97631"/>
                <a:gd name="connsiteY3" fmla="*/ 239075 h 239075"/>
                <a:gd name="connsiteX4" fmla="*/ 11761 w 97631"/>
                <a:gd name="connsiteY4" fmla="*/ 229172 h 239075"/>
                <a:gd name="connsiteX5" fmla="*/ 0 w 97631"/>
                <a:gd name="connsiteY5" fmla="*/ 200777 h 239075"/>
                <a:gd name="connsiteX6" fmla="*/ 0 w 97631"/>
                <a:gd name="connsiteY6" fmla="*/ 40156 h 239075"/>
                <a:gd name="connsiteX7" fmla="*/ 40156 w 97631"/>
                <a:gd name="connsiteY7" fmla="*/ 0 h 2390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97631" h="239075">
                  <a:moveTo>
                    <a:pt x="40156" y="0"/>
                  </a:moveTo>
                  <a:lnTo>
                    <a:pt x="97631" y="0"/>
                  </a:lnTo>
                  <a:lnTo>
                    <a:pt x="97631" y="239075"/>
                  </a:lnTo>
                  <a:lnTo>
                    <a:pt x="35670" y="239075"/>
                  </a:lnTo>
                  <a:lnTo>
                    <a:pt x="11761" y="229172"/>
                  </a:lnTo>
                  <a:cubicBezTo>
                    <a:pt x="4495" y="221905"/>
                    <a:pt x="0" y="211866"/>
                    <a:pt x="0" y="200777"/>
                  </a:cubicBezTo>
                  <a:lnTo>
                    <a:pt x="0" y="40156"/>
                  </a:lnTo>
                  <a:cubicBezTo>
                    <a:pt x="0" y="17978"/>
                    <a:pt x="17978" y="0"/>
                    <a:pt x="40156" y="0"/>
                  </a:cubicBezTo>
                  <a:close/>
                </a:path>
              </a:pathLst>
            </a:cu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8" name="Rectangle 91">
              <a:extLst>
                <a:ext uri="{FF2B5EF4-FFF2-40B4-BE49-F238E27FC236}">
                  <a16:creationId xmlns:a16="http://schemas.microsoft.com/office/drawing/2014/main" id="{53D98F53-14D1-40CD-98E4-B51F91603216}"/>
                </a:ext>
              </a:extLst>
            </p:cNvPr>
            <p:cNvSpPr/>
            <p:nvPr/>
          </p:nvSpPr>
          <p:spPr>
            <a:xfrm>
              <a:off x="3926680" y="2338387"/>
              <a:ext cx="36000" cy="108000"/>
            </a:xfrm>
            <a:prstGeom prst="rect">
              <a:avLst/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19" name="Flowchart: Delay 92">
              <a:extLst>
                <a:ext uri="{FF2B5EF4-FFF2-40B4-BE49-F238E27FC236}">
                  <a16:creationId xmlns:a16="http://schemas.microsoft.com/office/drawing/2014/main" id="{3FC1BB00-1736-40C8-84E2-8532EB6195DF}"/>
                </a:ext>
              </a:extLst>
            </p:cNvPr>
            <p:cNvSpPr/>
            <p:nvPr/>
          </p:nvSpPr>
          <p:spPr>
            <a:xfrm flipH="1">
              <a:off x="3825541" y="2338610"/>
              <a:ext cx="107777" cy="107777"/>
            </a:xfrm>
            <a:prstGeom prst="flowChartDelay">
              <a:avLst/>
            </a:prstGeom>
            <a:solidFill>
              <a:srgbClr val="3B465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20" name="Group 93">
              <a:extLst>
                <a:ext uri="{FF2B5EF4-FFF2-40B4-BE49-F238E27FC236}">
                  <a16:creationId xmlns:a16="http://schemas.microsoft.com/office/drawing/2014/main" id="{950BB741-B42D-4794-9500-1C0E53C28232}"/>
                </a:ext>
              </a:extLst>
            </p:cNvPr>
            <p:cNvGrpSpPr/>
            <p:nvPr/>
          </p:nvGrpSpPr>
          <p:grpSpPr>
            <a:xfrm>
              <a:off x="4219032" y="2753141"/>
              <a:ext cx="239076" cy="149603"/>
              <a:chOff x="4219032" y="2753141"/>
              <a:chExt cx="239076" cy="149603"/>
            </a:xfrm>
          </p:grpSpPr>
          <p:sp>
            <p:nvSpPr>
              <p:cNvPr id="228" name="Freeform 101">
                <a:extLst>
                  <a:ext uri="{FF2B5EF4-FFF2-40B4-BE49-F238E27FC236}">
                    <a16:creationId xmlns:a16="http://schemas.microsoft.com/office/drawing/2014/main" id="{8BB31132-D369-4C50-BAF1-32D450621558}"/>
                  </a:ext>
                </a:extLst>
              </p:cNvPr>
              <p:cNvSpPr/>
              <p:nvPr/>
            </p:nvSpPr>
            <p:spPr>
              <a:xfrm rot="5400000">
                <a:off x="4263768" y="2708405"/>
                <a:ext cx="149603" cy="239075"/>
              </a:xfrm>
              <a:custGeom>
                <a:avLst/>
                <a:gdLst>
                  <a:gd name="connsiteX0" fmla="*/ 40156 w 97631"/>
                  <a:gd name="connsiteY0" fmla="*/ 0 h 239075"/>
                  <a:gd name="connsiteX1" fmla="*/ 97631 w 97631"/>
                  <a:gd name="connsiteY1" fmla="*/ 0 h 239075"/>
                  <a:gd name="connsiteX2" fmla="*/ 97631 w 97631"/>
                  <a:gd name="connsiteY2" fmla="*/ 239075 h 239075"/>
                  <a:gd name="connsiteX3" fmla="*/ 35670 w 97631"/>
                  <a:gd name="connsiteY3" fmla="*/ 239075 h 239075"/>
                  <a:gd name="connsiteX4" fmla="*/ 11761 w 97631"/>
                  <a:gd name="connsiteY4" fmla="*/ 229172 h 239075"/>
                  <a:gd name="connsiteX5" fmla="*/ 0 w 97631"/>
                  <a:gd name="connsiteY5" fmla="*/ 200777 h 239075"/>
                  <a:gd name="connsiteX6" fmla="*/ 0 w 97631"/>
                  <a:gd name="connsiteY6" fmla="*/ 40156 h 239075"/>
                  <a:gd name="connsiteX7" fmla="*/ 40156 w 97631"/>
                  <a:gd name="connsiteY7" fmla="*/ 0 h 2390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7631" h="239075">
                    <a:moveTo>
                      <a:pt x="40156" y="0"/>
                    </a:moveTo>
                    <a:lnTo>
                      <a:pt x="97631" y="0"/>
                    </a:lnTo>
                    <a:lnTo>
                      <a:pt x="97631" y="239075"/>
                    </a:lnTo>
                    <a:lnTo>
                      <a:pt x="35670" y="239075"/>
                    </a:lnTo>
                    <a:lnTo>
                      <a:pt x="11761" y="229172"/>
                    </a:lnTo>
                    <a:cubicBezTo>
                      <a:pt x="4495" y="221905"/>
                      <a:pt x="0" y="211866"/>
                      <a:pt x="0" y="200777"/>
                    </a:cubicBezTo>
                    <a:lnTo>
                      <a:pt x="0" y="40156"/>
                    </a:lnTo>
                    <a:cubicBezTo>
                      <a:pt x="0" y="17978"/>
                      <a:pt x="17978" y="0"/>
                      <a:pt x="4015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29" name="Freeform 102">
                <a:extLst>
                  <a:ext uri="{FF2B5EF4-FFF2-40B4-BE49-F238E27FC236}">
                    <a16:creationId xmlns:a16="http://schemas.microsoft.com/office/drawing/2014/main" id="{6D105E5B-1C06-4685-843A-4B79DF28421F}"/>
                  </a:ext>
                </a:extLst>
              </p:cNvPr>
              <p:cNvSpPr/>
              <p:nvPr/>
            </p:nvSpPr>
            <p:spPr>
              <a:xfrm rot="5400000">
                <a:off x="4314759" y="2657416"/>
                <a:ext cx="47624" cy="239075"/>
              </a:xfrm>
              <a:custGeom>
                <a:avLst/>
                <a:gdLst>
                  <a:gd name="connsiteX0" fmla="*/ 40156 w 97631"/>
                  <a:gd name="connsiteY0" fmla="*/ 0 h 239075"/>
                  <a:gd name="connsiteX1" fmla="*/ 97631 w 97631"/>
                  <a:gd name="connsiteY1" fmla="*/ 0 h 239075"/>
                  <a:gd name="connsiteX2" fmla="*/ 97631 w 97631"/>
                  <a:gd name="connsiteY2" fmla="*/ 239075 h 239075"/>
                  <a:gd name="connsiteX3" fmla="*/ 35670 w 97631"/>
                  <a:gd name="connsiteY3" fmla="*/ 239075 h 239075"/>
                  <a:gd name="connsiteX4" fmla="*/ 11761 w 97631"/>
                  <a:gd name="connsiteY4" fmla="*/ 229172 h 239075"/>
                  <a:gd name="connsiteX5" fmla="*/ 0 w 97631"/>
                  <a:gd name="connsiteY5" fmla="*/ 200777 h 239075"/>
                  <a:gd name="connsiteX6" fmla="*/ 0 w 97631"/>
                  <a:gd name="connsiteY6" fmla="*/ 40156 h 239075"/>
                  <a:gd name="connsiteX7" fmla="*/ 40156 w 97631"/>
                  <a:gd name="connsiteY7" fmla="*/ 0 h 2390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7631" h="239075">
                    <a:moveTo>
                      <a:pt x="40156" y="0"/>
                    </a:moveTo>
                    <a:lnTo>
                      <a:pt x="97631" y="0"/>
                    </a:lnTo>
                    <a:lnTo>
                      <a:pt x="97631" y="239075"/>
                    </a:lnTo>
                    <a:lnTo>
                      <a:pt x="35670" y="239075"/>
                    </a:lnTo>
                    <a:lnTo>
                      <a:pt x="11761" y="229172"/>
                    </a:lnTo>
                    <a:cubicBezTo>
                      <a:pt x="4495" y="221905"/>
                      <a:pt x="0" y="211866"/>
                      <a:pt x="0" y="200777"/>
                    </a:cubicBezTo>
                    <a:lnTo>
                      <a:pt x="0" y="40156"/>
                    </a:lnTo>
                    <a:cubicBezTo>
                      <a:pt x="0" y="17978"/>
                      <a:pt x="17978" y="0"/>
                      <a:pt x="40156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21" name="Diamond 94">
              <a:extLst>
                <a:ext uri="{FF2B5EF4-FFF2-40B4-BE49-F238E27FC236}">
                  <a16:creationId xmlns:a16="http://schemas.microsoft.com/office/drawing/2014/main" id="{0A21C1DF-E8C9-4EE7-8B71-3BD5C88F315E}"/>
                </a:ext>
              </a:extLst>
            </p:cNvPr>
            <p:cNvSpPr/>
            <p:nvPr/>
          </p:nvSpPr>
          <p:spPr>
            <a:xfrm>
              <a:off x="4225657" y="2437559"/>
              <a:ext cx="145410" cy="145410"/>
            </a:xfrm>
            <a:prstGeom prst="diamond">
              <a:avLst/>
            </a:prstGeom>
            <a:solidFill>
              <a:srgbClr val="65A91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2" name="Diagonal Stripe 95">
              <a:extLst>
                <a:ext uri="{FF2B5EF4-FFF2-40B4-BE49-F238E27FC236}">
                  <a16:creationId xmlns:a16="http://schemas.microsoft.com/office/drawing/2014/main" id="{947E79DD-EEE4-435B-9C7F-08C1E736D84C}"/>
                </a:ext>
              </a:extLst>
            </p:cNvPr>
            <p:cNvSpPr/>
            <p:nvPr/>
          </p:nvSpPr>
          <p:spPr>
            <a:xfrm rot="5918150">
              <a:off x="4204464" y="2514817"/>
              <a:ext cx="97631" cy="97631"/>
            </a:xfrm>
            <a:prstGeom prst="diagStripe">
              <a:avLst/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grpSp>
          <p:nvGrpSpPr>
            <p:cNvPr id="223" name="Group 96">
              <a:extLst>
                <a:ext uri="{FF2B5EF4-FFF2-40B4-BE49-F238E27FC236}">
                  <a16:creationId xmlns:a16="http://schemas.microsoft.com/office/drawing/2014/main" id="{EAF8792D-AD5A-43C9-AE92-2C4749EFF654}"/>
                </a:ext>
              </a:extLst>
            </p:cNvPr>
            <p:cNvGrpSpPr/>
            <p:nvPr/>
          </p:nvGrpSpPr>
          <p:grpSpPr>
            <a:xfrm>
              <a:off x="4314513" y="2446387"/>
              <a:ext cx="103584" cy="38100"/>
              <a:chOff x="4308872" y="2131219"/>
              <a:chExt cx="103584" cy="38100"/>
            </a:xfrm>
          </p:grpSpPr>
          <p:cxnSp>
            <p:nvCxnSpPr>
              <p:cNvPr id="225" name="Straight Connector 98">
                <a:extLst>
                  <a:ext uri="{FF2B5EF4-FFF2-40B4-BE49-F238E27FC236}">
                    <a16:creationId xmlns:a16="http://schemas.microsoft.com/office/drawing/2014/main" id="{676267EB-AC1D-4177-8FF5-87E08B6F078A}"/>
                  </a:ext>
                </a:extLst>
              </p:cNvPr>
              <p:cNvCxnSpPr/>
              <p:nvPr/>
            </p:nvCxnSpPr>
            <p:spPr>
              <a:xfrm>
                <a:off x="4308872" y="2131219"/>
                <a:ext cx="103584" cy="0"/>
              </a:xfrm>
              <a:prstGeom prst="line">
                <a:avLst/>
              </a:prstGeom>
              <a:ln cap="rnd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6" name="Straight Connector 99">
                <a:extLst>
                  <a:ext uri="{FF2B5EF4-FFF2-40B4-BE49-F238E27FC236}">
                    <a16:creationId xmlns:a16="http://schemas.microsoft.com/office/drawing/2014/main" id="{08D696AC-64BE-4B46-9821-A15E584A8121}"/>
                  </a:ext>
                </a:extLst>
              </p:cNvPr>
              <p:cNvCxnSpPr/>
              <p:nvPr/>
            </p:nvCxnSpPr>
            <p:spPr>
              <a:xfrm>
                <a:off x="4308872" y="2150269"/>
                <a:ext cx="103584" cy="0"/>
              </a:xfrm>
              <a:prstGeom prst="line">
                <a:avLst/>
              </a:prstGeom>
              <a:ln cap="rnd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7" name="Straight Connector 100">
                <a:extLst>
                  <a:ext uri="{FF2B5EF4-FFF2-40B4-BE49-F238E27FC236}">
                    <a16:creationId xmlns:a16="http://schemas.microsoft.com/office/drawing/2014/main" id="{B8933181-56AD-4976-A094-6339FF9CB8F4}"/>
                  </a:ext>
                </a:extLst>
              </p:cNvPr>
              <p:cNvCxnSpPr/>
              <p:nvPr/>
            </p:nvCxnSpPr>
            <p:spPr>
              <a:xfrm>
                <a:off x="4308872" y="2169319"/>
                <a:ext cx="103584" cy="0"/>
              </a:xfrm>
              <a:prstGeom prst="line">
                <a:avLst/>
              </a:prstGeom>
              <a:ln cap="rnd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24" name="Rounded Rectangle 97">
              <a:extLst>
                <a:ext uri="{FF2B5EF4-FFF2-40B4-BE49-F238E27FC236}">
                  <a16:creationId xmlns:a16="http://schemas.microsoft.com/office/drawing/2014/main" id="{49F30B09-1C5D-4CA3-BCF8-DF0823E574A0}"/>
                </a:ext>
              </a:extLst>
            </p:cNvPr>
            <p:cNvSpPr/>
            <p:nvPr/>
          </p:nvSpPr>
          <p:spPr>
            <a:xfrm>
              <a:off x="4156536" y="2447477"/>
              <a:ext cx="77048" cy="45719"/>
            </a:xfrm>
            <a:prstGeom prst="roundRect">
              <a:avLst/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34" name="Group 115">
            <a:extLst>
              <a:ext uri="{FF2B5EF4-FFF2-40B4-BE49-F238E27FC236}">
                <a16:creationId xmlns:a16="http://schemas.microsoft.com/office/drawing/2014/main" id="{415AB953-6A85-4A67-B755-E7AB5704FC43}"/>
              </a:ext>
            </a:extLst>
          </p:cNvPr>
          <p:cNvGrpSpPr/>
          <p:nvPr/>
        </p:nvGrpSpPr>
        <p:grpSpPr>
          <a:xfrm>
            <a:off x="1995316" y="5446588"/>
            <a:ext cx="1815515" cy="1016151"/>
            <a:chOff x="2183414" y="1688653"/>
            <a:chExt cx="1313248" cy="735030"/>
          </a:xfrm>
        </p:grpSpPr>
        <p:grpSp>
          <p:nvGrpSpPr>
            <p:cNvPr id="235" name="Group 116">
              <a:extLst>
                <a:ext uri="{FF2B5EF4-FFF2-40B4-BE49-F238E27FC236}">
                  <a16:creationId xmlns:a16="http://schemas.microsoft.com/office/drawing/2014/main" id="{848AA63B-1587-4BBE-B8AD-082562D1B20A}"/>
                </a:ext>
              </a:extLst>
            </p:cNvPr>
            <p:cNvGrpSpPr/>
            <p:nvPr/>
          </p:nvGrpSpPr>
          <p:grpSpPr>
            <a:xfrm>
              <a:off x="2183414" y="1688653"/>
              <a:ext cx="1313248" cy="735030"/>
              <a:chOff x="2183414" y="1983928"/>
              <a:chExt cx="1313248" cy="735030"/>
            </a:xfrm>
          </p:grpSpPr>
          <p:sp>
            <p:nvSpPr>
              <p:cNvPr id="238" name="Block Arc 119">
                <a:extLst>
                  <a:ext uri="{FF2B5EF4-FFF2-40B4-BE49-F238E27FC236}">
                    <a16:creationId xmlns:a16="http://schemas.microsoft.com/office/drawing/2014/main" id="{03BD47D3-ADD0-44BD-8138-C8308A34DCE0}"/>
                  </a:ext>
                </a:extLst>
              </p:cNvPr>
              <p:cNvSpPr/>
              <p:nvPr/>
            </p:nvSpPr>
            <p:spPr>
              <a:xfrm>
                <a:off x="2594594" y="1983928"/>
                <a:ext cx="490888" cy="341020"/>
              </a:xfrm>
              <a:prstGeom prst="blockArc">
                <a:avLst>
                  <a:gd name="adj1" fmla="val 10700860"/>
                  <a:gd name="adj2" fmla="val 0"/>
                  <a:gd name="adj3" fmla="val 25000"/>
                </a:avLst>
              </a:prstGeom>
              <a:solidFill>
                <a:srgbClr val="002951"/>
              </a:solidFill>
              <a:ln w="158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239" name="Group 120">
                <a:extLst>
                  <a:ext uri="{FF2B5EF4-FFF2-40B4-BE49-F238E27FC236}">
                    <a16:creationId xmlns:a16="http://schemas.microsoft.com/office/drawing/2014/main" id="{9A610A77-D86F-463F-B75B-774E2CC9ECFC}"/>
                  </a:ext>
                </a:extLst>
              </p:cNvPr>
              <p:cNvGrpSpPr/>
              <p:nvPr/>
            </p:nvGrpSpPr>
            <p:grpSpPr>
              <a:xfrm>
                <a:off x="2183414" y="2151041"/>
                <a:ext cx="1313248" cy="567917"/>
                <a:chOff x="6562049" y="5666768"/>
                <a:chExt cx="1313248" cy="567917"/>
              </a:xfrm>
            </p:grpSpPr>
            <p:sp>
              <p:nvSpPr>
                <p:cNvPr id="240" name="Rounded Rectangle 121">
                  <a:extLst>
                    <a:ext uri="{FF2B5EF4-FFF2-40B4-BE49-F238E27FC236}">
                      <a16:creationId xmlns:a16="http://schemas.microsoft.com/office/drawing/2014/main" id="{B506FCBA-068A-4740-86F5-092C1AD3BF3B}"/>
                    </a:ext>
                  </a:extLst>
                </p:cNvPr>
                <p:cNvSpPr/>
                <p:nvPr/>
              </p:nvSpPr>
              <p:spPr>
                <a:xfrm>
                  <a:off x="6562049" y="5666768"/>
                  <a:ext cx="1313248" cy="56791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1" name="Oval 122">
                  <a:extLst>
                    <a:ext uri="{FF2B5EF4-FFF2-40B4-BE49-F238E27FC236}">
                      <a16:creationId xmlns:a16="http://schemas.microsoft.com/office/drawing/2014/main" id="{B6EA199B-F19C-4E50-B9D0-402C96641399}"/>
                    </a:ext>
                  </a:extLst>
                </p:cNvPr>
                <p:cNvSpPr/>
                <p:nvPr/>
              </p:nvSpPr>
              <p:spPr>
                <a:xfrm>
                  <a:off x="6641366" y="5757137"/>
                  <a:ext cx="402322" cy="402322"/>
                </a:xfrm>
                <a:prstGeom prst="ellipse">
                  <a:avLst/>
                </a:prstGeom>
                <a:pattFill prst="smGrid">
                  <a:fgClr>
                    <a:schemeClr val="tx2">
                      <a:lumMod val="50000"/>
                    </a:schemeClr>
                  </a:fgClr>
                  <a:bgClr>
                    <a:schemeClr val="tx2"/>
                  </a:bgClr>
                </a:patt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2" name="Oval 123">
                  <a:extLst>
                    <a:ext uri="{FF2B5EF4-FFF2-40B4-BE49-F238E27FC236}">
                      <a16:creationId xmlns:a16="http://schemas.microsoft.com/office/drawing/2014/main" id="{DC81F47E-341D-46EC-8054-05459F3CC366}"/>
                    </a:ext>
                  </a:extLst>
                </p:cNvPr>
                <p:cNvSpPr/>
                <p:nvPr/>
              </p:nvSpPr>
              <p:spPr>
                <a:xfrm>
                  <a:off x="7371567" y="5757137"/>
                  <a:ext cx="402322" cy="402322"/>
                </a:xfrm>
                <a:prstGeom prst="ellipse">
                  <a:avLst/>
                </a:prstGeom>
                <a:pattFill prst="smGrid">
                  <a:fgClr>
                    <a:schemeClr val="tx2">
                      <a:lumMod val="50000"/>
                    </a:schemeClr>
                  </a:fgClr>
                  <a:bgClr>
                    <a:schemeClr val="tx2"/>
                  </a:bgClr>
                </a:patt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3" name="Rectangle 124">
                  <a:extLst>
                    <a:ext uri="{FF2B5EF4-FFF2-40B4-BE49-F238E27FC236}">
                      <a16:creationId xmlns:a16="http://schemas.microsoft.com/office/drawing/2014/main" id="{B48C8387-1756-4047-A3A8-BD6E049276E2}"/>
                    </a:ext>
                  </a:extLst>
                </p:cNvPr>
                <p:cNvSpPr/>
                <p:nvPr/>
              </p:nvSpPr>
              <p:spPr>
                <a:xfrm>
                  <a:off x="7076769" y="5861793"/>
                  <a:ext cx="261716" cy="189189"/>
                </a:xfrm>
                <a:prstGeom prst="rect">
                  <a:avLst/>
                </a:prstGeom>
                <a:solidFill>
                  <a:schemeClr val="tx2">
                    <a:lumMod val="50000"/>
                  </a:schemeClr>
                </a:solidFill>
                <a:ln>
                  <a:solidFill>
                    <a:schemeClr val="tx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sp>
          <p:nvSpPr>
            <p:cNvPr id="236" name="Oval 117">
              <a:extLst>
                <a:ext uri="{FF2B5EF4-FFF2-40B4-BE49-F238E27FC236}">
                  <a16:creationId xmlns:a16="http://schemas.microsoft.com/office/drawing/2014/main" id="{11366D01-6C41-4433-85C3-52A3D9670383}"/>
                </a:ext>
              </a:extLst>
            </p:cNvPr>
            <p:cNvSpPr/>
            <p:nvPr/>
          </p:nvSpPr>
          <p:spPr>
            <a:xfrm>
              <a:off x="2729700" y="2107310"/>
              <a:ext cx="54506" cy="54506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7" name="Oval 118">
              <a:extLst>
                <a:ext uri="{FF2B5EF4-FFF2-40B4-BE49-F238E27FC236}">
                  <a16:creationId xmlns:a16="http://schemas.microsoft.com/office/drawing/2014/main" id="{84F52621-A43C-4250-9EC6-D25AE5790B37}"/>
                </a:ext>
              </a:extLst>
            </p:cNvPr>
            <p:cNvSpPr/>
            <p:nvPr/>
          </p:nvSpPr>
          <p:spPr>
            <a:xfrm>
              <a:off x="2878581" y="2107310"/>
              <a:ext cx="54506" cy="54506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44" name="Light Bulb 1">
            <a:extLst>
              <a:ext uri="{FF2B5EF4-FFF2-40B4-BE49-F238E27FC236}">
                <a16:creationId xmlns:a16="http://schemas.microsoft.com/office/drawing/2014/main" id="{B15997E3-FE7F-46A2-B220-2548179C3669}"/>
              </a:ext>
            </a:extLst>
          </p:cNvPr>
          <p:cNvGrpSpPr>
            <a:grpSpLocks noChangeAspect="1"/>
          </p:cNvGrpSpPr>
          <p:nvPr/>
        </p:nvGrpSpPr>
        <p:grpSpPr>
          <a:xfrm>
            <a:off x="1197709" y="5833543"/>
            <a:ext cx="360812" cy="556241"/>
            <a:chOff x="4343429" y="652928"/>
            <a:chExt cx="2619580" cy="4038444"/>
          </a:xfrm>
        </p:grpSpPr>
        <p:grpSp>
          <p:nvGrpSpPr>
            <p:cNvPr id="245" name="Group 140">
              <a:extLst>
                <a:ext uri="{FF2B5EF4-FFF2-40B4-BE49-F238E27FC236}">
                  <a16:creationId xmlns:a16="http://schemas.microsoft.com/office/drawing/2014/main" id="{AF1EDD14-419A-4524-8ADF-648123BE6F32}"/>
                </a:ext>
              </a:extLst>
            </p:cNvPr>
            <p:cNvGrpSpPr/>
            <p:nvPr/>
          </p:nvGrpSpPr>
          <p:grpSpPr>
            <a:xfrm>
              <a:off x="4343429" y="652928"/>
              <a:ext cx="2619580" cy="3280897"/>
              <a:chOff x="4346640" y="1930586"/>
              <a:chExt cx="2619580" cy="3280897"/>
            </a:xfrm>
          </p:grpSpPr>
          <p:sp>
            <p:nvSpPr>
              <p:cNvPr id="254" name="Freeform 149">
                <a:extLst>
                  <a:ext uri="{FF2B5EF4-FFF2-40B4-BE49-F238E27FC236}">
                    <a16:creationId xmlns:a16="http://schemas.microsoft.com/office/drawing/2014/main" id="{CC388004-3830-499B-8E09-291CC44D1BB3}"/>
                  </a:ext>
                </a:extLst>
              </p:cNvPr>
              <p:cNvSpPr/>
              <p:nvPr/>
            </p:nvSpPr>
            <p:spPr>
              <a:xfrm>
                <a:off x="5655473" y="1930586"/>
                <a:ext cx="1310747" cy="3280897"/>
              </a:xfrm>
              <a:custGeom>
                <a:avLst/>
                <a:gdLst>
                  <a:gd name="connsiteX0" fmla="*/ 0 w 1310747"/>
                  <a:gd name="connsiteY0" fmla="*/ 0 h 3280897"/>
                  <a:gd name="connsiteX1" fmla="*/ 117865 w 1310747"/>
                  <a:gd name="connsiteY1" fmla="*/ 5951 h 3280897"/>
                  <a:gd name="connsiteX2" fmla="*/ 1310747 w 1310747"/>
                  <a:gd name="connsiteY2" fmla="*/ 1327829 h 3280897"/>
                  <a:gd name="connsiteX3" fmla="*/ 1083820 w 1310747"/>
                  <a:gd name="connsiteY3" fmla="*/ 2070739 h 3280897"/>
                  <a:gd name="connsiteX4" fmla="*/ 1053343 w 1310747"/>
                  <a:gd name="connsiteY4" fmla="*/ 2147512 h 3280897"/>
                  <a:gd name="connsiteX5" fmla="*/ 1026745 w 1310747"/>
                  <a:gd name="connsiteY5" fmla="*/ 2194224 h 3280897"/>
                  <a:gd name="connsiteX6" fmla="*/ 729617 w 1310747"/>
                  <a:gd name="connsiteY6" fmla="*/ 2843641 h 3280897"/>
                  <a:gd name="connsiteX7" fmla="*/ 650641 w 1310747"/>
                  <a:gd name="connsiteY7" fmla="*/ 2917729 h 3280897"/>
                  <a:gd name="connsiteX8" fmla="*/ 650641 w 1310747"/>
                  <a:gd name="connsiteY8" fmla="*/ 3280897 h 3280897"/>
                  <a:gd name="connsiteX9" fmla="*/ 0 w 1310747"/>
                  <a:gd name="connsiteY9" fmla="*/ 3280897 h 3280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10747" h="3280897">
                    <a:moveTo>
                      <a:pt x="0" y="0"/>
                    </a:moveTo>
                    <a:lnTo>
                      <a:pt x="117865" y="5951"/>
                    </a:lnTo>
                    <a:cubicBezTo>
                      <a:pt x="787889" y="73996"/>
                      <a:pt x="1310747" y="639852"/>
                      <a:pt x="1310747" y="1327829"/>
                    </a:cubicBezTo>
                    <a:cubicBezTo>
                      <a:pt x="1310747" y="1603020"/>
                      <a:pt x="1227090" y="1858671"/>
                      <a:pt x="1083820" y="2070739"/>
                    </a:cubicBezTo>
                    <a:lnTo>
                      <a:pt x="1053343" y="2147512"/>
                    </a:lnTo>
                    <a:cubicBezTo>
                      <a:pt x="1052687" y="2164109"/>
                      <a:pt x="1027401" y="2177627"/>
                      <a:pt x="1026745" y="2194224"/>
                    </a:cubicBezTo>
                    <a:cubicBezTo>
                      <a:pt x="1006258" y="2428878"/>
                      <a:pt x="907331" y="2659561"/>
                      <a:pt x="729617" y="2843641"/>
                    </a:cubicBezTo>
                    <a:lnTo>
                      <a:pt x="650641" y="2917729"/>
                    </a:lnTo>
                    <a:lnTo>
                      <a:pt x="650641" y="3280897"/>
                    </a:lnTo>
                    <a:lnTo>
                      <a:pt x="0" y="3280897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55" name="Freeform 150">
                <a:extLst>
                  <a:ext uri="{FF2B5EF4-FFF2-40B4-BE49-F238E27FC236}">
                    <a16:creationId xmlns:a16="http://schemas.microsoft.com/office/drawing/2014/main" id="{E7F543E3-FE9A-40F6-A1D6-9C4F301A0A67}"/>
                  </a:ext>
                </a:extLst>
              </p:cNvPr>
              <p:cNvSpPr/>
              <p:nvPr/>
            </p:nvSpPr>
            <p:spPr>
              <a:xfrm flipH="1">
                <a:off x="4346640" y="1930586"/>
                <a:ext cx="1310747" cy="3280897"/>
              </a:xfrm>
              <a:custGeom>
                <a:avLst/>
                <a:gdLst>
                  <a:gd name="connsiteX0" fmla="*/ 0 w 1310747"/>
                  <a:gd name="connsiteY0" fmla="*/ 0 h 3280897"/>
                  <a:gd name="connsiteX1" fmla="*/ 117865 w 1310747"/>
                  <a:gd name="connsiteY1" fmla="*/ 5951 h 3280897"/>
                  <a:gd name="connsiteX2" fmla="*/ 1310747 w 1310747"/>
                  <a:gd name="connsiteY2" fmla="*/ 1327829 h 3280897"/>
                  <a:gd name="connsiteX3" fmla="*/ 1083820 w 1310747"/>
                  <a:gd name="connsiteY3" fmla="*/ 2070739 h 3280897"/>
                  <a:gd name="connsiteX4" fmla="*/ 1053343 w 1310747"/>
                  <a:gd name="connsiteY4" fmla="*/ 2147512 h 3280897"/>
                  <a:gd name="connsiteX5" fmla="*/ 1026745 w 1310747"/>
                  <a:gd name="connsiteY5" fmla="*/ 2194224 h 3280897"/>
                  <a:gd name="connsiteX6" fmla="*/ 729617 w 1310747"/>
                  <a:gd name="connsiteY6" fmla="*/ 2843641 h 3280897"/>
                  <a:gd name="connsiteX7" fmla="*/ 650641 w 1310747"/>
                  <a:gd name="connsiteY7" fmla="*/ 2917729 h 3280897"/>
                  <a:gd name="connsiteX8" fmla="*/ 650641 w 1310747"/>
                  <a:gd name="connsiteY8" fmla="*/ 3280897 h 3280897"/>
                  <a:gd name="connsiteX9" fmla="*/ 0 w 1310747"/>
                  <a:gd name="connsiteY9" fmla="*/ 3280897 h 3280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10747" h="3280897">
                    <a:moveTo>
                      <a:pt x="0" y="0"/>
                    </a:moveTo>
                    <a:lnTo>
                      <a:pt x="117865" y="5951"/>
                    </a:lnTo>
                    <a:cubicBezTo>
                      <a:pt x="787889" y="73996"/>
                      <a:pt x="1310747" y="639852"/>
                      <a:pt x="1310747" y="1327829"/>
                    </a:cubicBezTo>
                    <a:cubicBezTo>
                      <a:pt x="1310747" y="1603020"/>
                      <a:pt x="1227090" y="1858671"/>
                      <a:pt x="1083820" y="2070739"/>
                    </a:cubicBezTo>
                    <a:lnTo>
                      <a:pt x="1053343" y="2147512"/>
                    </a:lnTo>
                    <a:cubicBezTo>
                      <a:pt x="1052687" y="2164109"/>
                      <a:pt x="1027401" y="2177627"/>
                      <a:pt x="1026745" y="2194224"/>
                    </a:cubicBezTo>
                    <a:cubicBezTo>
                      <a:pt x="1006258" y="2428878"/>
                      <a:pt x="907331" y="2659561"/>
                      <a:pt x="729617" y="2843641"/>
                    </a:cubicBezTo>
                    <a:lnTo>
                      <a:pt x="650641" y="2917729"/>
                    </a:lnTo>
                    <a:lnTo>
                      <a:pt x="650641" y="3280897"/>
                    </a:lnTo>
                    <a:lnTo>
                      <a:pt x="0" y="3280897"/>
                    </a:lnTo>
                    <a:close/>
                  </a:path>
                </a:pathLst>
              </a:custGeom>
              <a:solidFill>
                <a:schemeClr val="accent2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46" name="Freeform 141">
              <a:extLst>
                <a:ext uri="{FF2B5EF4-FFF2-40B4-BE49-F238E27FC236}">
                  <a16:creationId xmlns:a16="http://schemas.microsoft.com/office/drawing/2014/main" id="{6BA746A2-3192-42A8-9C03-94F2F1305132}"/>
                </a:ext>
              </a:extLst>
            </p:cNvPr>
            <p:cNvSpPr/>
            <p:nvPr/>
          </p:nvSpPr>
          <p:spPr>
            <a:xfrm>
              <a:off x="5008398" y="4006755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7" name="Freeform 142">
              <a:extLst>
                <a:ext uri="{FF2B5EF4-FFF2-40B4-BE49-F238E27FC236}">
                  <a16:creationId xmlns:a16="http://schemas.microsoft.com/office/drawing/2014/main" id="{209CFA68-8009-4170-9361-20957BD74BD0}"/>
                </a:ext>
              </a:extLst>
            </p:cNvPr>
            <p:cNvSpPr/>
            <p:nvPr/>
          </p:nvSpPr>
          <p:spPr>
            <a:xfrm>
              <a:off x="5657205" y="4006755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8" name="Freeform 143">
              <a:extLst>
                <a:ext uri="{FF2B5EF4-FFF2-40B4-BE49-F238E27FC236}">
                  <a16:creationId xmlns:a16="http://schemas.microsoft.com/office/drawing/2014/main" id="{9DA11204-522F-4E43-8B60-06A811711469}"/>
                </a:ext>
              </a:extLst>
            </p:cNvPr>
            <p:cNvSpPr/>
            <p:nvPr/>
          </p:nvSpPr>
          <p:spPr>
            <a:xfrm>
              <a:off x="5008398" y="4123218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49" name="Freeform 144">
              <a:extLst>
                <a:ext uri="{FF2B5EF4-FFF2-40B4-BE49-F238E27FC236}">
                  <a16:creationId xmlns:a16="http://schemas.microsoft.com/office/drawing/2014/main" id="{4A220EDA-7DEF-426B-A386-465E31865D32}"/>
                </a:ext>
              </a:extLst>
            </p:cNvPr>
            <p:cNvSpPr/>
            <p:nvPr/>
          </p:nvSpPr>
          <p:spPr>
            <a:xfrm>
              <a:off x="5657205" y="4123218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0" name="Freeform 145">
              <a:extLst>
                <a:ext uri="{FF2B5EF4-FFF2-40B4-BE49-F238E27FC236}">
                  <a16:creationId xmlns:a16="http://schemas.microsoft.com/office/drawing/2014/main" id="{44EBC968-2545-4D53-9547-6EAC25749BC1}"/>
                </a:ext>
              </a:extLst>
            </p:cNvPr>
            <p:cNvSpPr/>
            <p:nvPr/>
          </p:nvSpPr>
          <p:spPr>
            <a:xfrm>
              <a:off x="5008398" y="4245295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1" name="Freeform 146">
              <a:extLst>
                <a:ext uri="{FF2B5EF4-FFF2-40B4-BE49-F238E27FC236}">
                  <a16:creationId xmlns:a16="http://schemas.microsoft.com/office/drawing/2014/main" id="{CEDF20F0-1905-4D56-AB00-A0CF42B202CC}"/>
                </a:ext>
              </a:extLst>
            </p:cNvPr>
            <p:cNvSpPr/>
            <p:nvPr/>
          </p:nvSpPr>
          <p:spPr>
            <a:xfrm>
              <a:off x="5657205" y="4245295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2" name="Freeform 147">
              <a:extLst>
                <a:ext uri="{FF2B5EF4-FFF2-40B4-BE49-F238E27FC236}">
                  <a16:creationId xmlns:a16="http://schemas.microsoft.com/office/drawing/2014/main" id="{EFEDD9B7-E38D-4D69-86B4-DD09C58663DE}"/>
                </a:ext>
              </a:extLst>
            </p:cNvPr>
            <p:cNvSpPr/>
            <p:nvPr/>
          </p:nvSpPr>
          <p:spPr>
            <a:xfrm>
              <a:off x="5651500" y="4367372"/>
              <a:ext cx="655372" cy="324000"/>
            </a:xfrm>
            <a:custGeom>
              <a:avLst/>
              <a:gdLst>
                <a:gd name="connsiteX0" fmla="*/ 0 w 655372"/>
                <a:gd name="connsiteY0" fmla="*/ 0 h 457200"/>
                <a:gd name="connsiteX1" fmla="*/ 655372 w 655372"/>
                <a:gd name="connsiteY1" fmla="*/ 0 h 457200"/>
                <a:gd name="connsiteX2" fmla="*/ 655372 w 655372"/>
                <a:gd name="connsiteY2" fmla="*/ 306663 h 457200"/>
                <a:gd name="connsiteX3" fmla="*/ 642985 w 655372"/>
                <a:gd name="connsiteY3" fmla="*/ 335499 h 457200"/>
                <a:gd name="connsiteX4" fmla="*/ 6566 w 655372"/>
                <a:gd name="connsiteY4" fmla="*/ 457200 h 457200"/>
                <a:gd name="connsiteX5" fmla="*/ 0 w 655372"/>
                <a:gd name="connsiteY5" fmla="*/ 457045 h 457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5372" h="457200">
                  <a:moveTo>
                    <a:pt x="0" y="0"/>
                  </a:moveTo>
                  <a:lnTo>
                    <a:pt x="655372" y="0"/>
                  </a:lnTo>
                  <a:lnTo>
                    <a:pt x="655372" y="306663"/>
                  </a:lnTo>
                  <a:lnTo>
                    <a:pt x="642985" y="335499"/>
                  </a:lnTo>
                  <a:cubicBezTo>
                    <a:pt x="582401" y="404974"/>
                    <a:pt x="320446" y="457200"/>
                    <a:pt x="6566" y="457200"/>
                  </a:cubicBezTo>
                  <a:lnTo>
                    <a:pt x="0" y="457045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3" name="Freeform 148">
              <a:extLst>
                <a:ext uri="{FF2B5EF4-FFF2-40B4-BE49-F238E27FC236}">
                  <a16:creationId xmlns:a16="http://schemas.microsoft.com/office/drawing/2014/main" id="{F06C90A6-E2D3-448B-AA6A-1E008351FAAB}"/>
                </a:ext>
              </a:extLst>
            </p:cNvPr>
            <p:cNvSpPr/>
            <p:nvPr/>
          </p:nvSpPr>
          <p:spPr>
            <a:xfrm flipH="1">
              <a:off x="4996128" y="4367372"/>
              <a:ext cx="655372" cy="324000"/>
            </a:xfrm>
            <a:custGeom>
              <a:avLst/>
              <a:gdLst>
                <a:gd name="connsiteX0" fmla="*/ 0 w 655372"/>
                <a:gd name="connsiteY0" fmla="*/ 0 h 457200"/>
                <a:gd name="connsiteX1" fmla="*/ 655372 w 655372"/>
                <a:gd name="connsiteY1" fmla="*/ 0 h 457200"/>
                <a:gd name="connsiteX2" fmla="*/ 655372 w 655372"/>
                <a:gd name="connsiteY2" fmla="*/ 306663 h 457200"/>
                <a:gd name="connsiteX3" fmla="*/ 642985 w 655372"/>
                <a:gd name="connsiteY3" fmla="*/ 335499 h 457200"/>
                <a:gd name="connsiteX4" fmla="*/ 6566 w 655372"/>
                <a:gd name="connsiteY4" fmla="*/ 457200 h 457200"/>
                <a:gd name="connsiteX5" fmla="*/ 0 w 655372"/>
                <a:gd name="connsiteY5" fmla="*/ 457045 h 457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5372" h="457200">
                  <a:moveTo>
                    <a:pt x="0" y="0"/>
                  </a:moveTo>
                  <a:lnTo>
                    <a:pt x="655372" y="0"/>
                  </a:lnTo>
                  <a:lnTo>
                    <a:pt x="655372" y="306663"/>
                  </a:lnTo>
                  <a:lnTo>
                    <a:pt x="642985" y="335499"/>
                  </a:lnTo>
                  <a:cubicBezTo>
                    <a:pt x="582401" y="404974"/>
                    <a:pt x="320446" y="457200"/>
                    <a:pt x="6566" y="457200"/>
                  </a:cubicBezTo>
                  <a:lnTo>
                    <a:pt x="0" y="457045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56" name="Light Bulb 3">
            <a:extLst>
              <a:ext uri="{FF2B5EF4-FFF2-40B4-BE49-F238E27FC236}">
                <a16:creationId xmlns:a16="http://schemas.microsoft.com/office/drawing/2014/main" id="{D7FF68E5-BCB4-4DD8-A25D-0A5333FBF3C1}"/>
              </a:ext>
            </a:extLst>
          </p:cNvPr>
          <p:cNvGrpSpPr>
            <a:grpSpLocks noChangeAspect="1"/>
          </p:cNvGrpSpPr>
          <p:nvPr/>
        </p:nvGrpSpPr>
        <p:grpSpPr>
          <a:xfrm>
            <a:off x="1208046" y="5053211"/>
            <a:ext cx="360812" cy="556241"/>
            <a:chOff x="4343429" y="652928"/>
            <a:chExt cx="2619580" cy="4038444"/>
          </a:xfrm>
          <a:effectLst>
            <a:glow rad="457200">
              <a:schemeClr val="accent2">
                <a:satMod val="175000"/>
                <a:alpha val="60000"/>
              </a:schemeClr>
            </a:glow>
          </a:effectLst>
        </p:grpSpPr>
        <p:grpSp>
          <p:nvGrpSpPr>
            <p:cNvPr id="257" name="Group 152">
              <a:extLst>
                <a:ext uri="{FF2B5EF4-FFF2-40B4-BE49-F238E27FC236}">
                  <a16:creationId xmlns:a16="http://schemas.microsoft.com/office/drawing/2014/main" id="{9A35015E-49C5-495A-9F5C-65548B777C72}"/>
                </a:ext>
              </a:extLst>
            </p:cNvPr>
            <p:cNvGrpSpPr/>
            <p:nvPr/>
          </p:nvGrpSpPr>
          <p:grpSpPr>
            <a:xfrm>
              <a:off x="4343429" y="652928"/>
              <a:ext cx="2619580" cy="3280897"/>
              <a:chOff x="4346640" y="1930586"/>
              <a:chExt cx="2619580" cy="3280897"/>
            </a:xfrm>
          </p:grpSpPr>
          <p:sp>
            <p:nvSpPr>
              <p:cNvPr id="266" name="Freeform 161">
                <a:extLst>
                  <a:ext uri="{FF2B5EF4-FFF2-40B4-BE49-F238E27FC236}">
                    <a16:creationId xmlns:a16="http://schemas.microsoft.com/office/drawing/2014/main" id="{9711891D-C0DC-45EE-94F6-57CF61C41A2A}"/>
                  </a:ext>
                </a:extLst>
              </p:cNvPr>
              <p:cNvSpPr/>
              <p:nvPr/>
            </p:nvSpPr>
            <p:spPr>
              <a:xfrm>
                <a:off x="5655473" y="1930586"/>
                <a:ext cx="1310747" cy="3280897"/>
              </a:xfrm>
              <a:custGeom>
                <a:avLst/>
                <a:gdLst>
                  <a:gd name="connsiteX0" fmla="*/ 0 w 1310747"/>
                  <a:gd name="connsiteY0" fmla="*/ 0 h 3280897"/>
                  <a:gd name="connsiteX1" fmla="*/ 117865 w 1310747"/>
                  <a:gd name="connsiteY1" fmla="*/ 5951 h 3280897"/>
                  <a:gd name="connsiteX2" fmla="*/ 1310747 w 1310747"/>
                  <a:gd name="connsiteY2" fmla="*/ 1327829 h 3280897"/>
                  <a:gd name="connsiteX3" fmla="*/ 1083820 w 1310747"/>
                  <a:gd name="connsiteY3" fmla="*/ 2070739 h 3280897"/>
                  <a:gd name="connsiteX4" fmla="*/ 1053343 w 1310747"/>
                  <a:gd name="connsiteY4" fmla="*/ 2147512 h 3280897"/>
                  <a:gd name="connsiteX5" fmla="*/ 1026745 w 1310747"/>
                  <a:gd name="connsiteY5" fmla="*/ 2194224 h 3280897"/>
                  <a:gd name="connsiteX6" fmla="*/ 729617 w 1310747"/>
                  <a:gd name="connsiteY6" fmla="*/ 2843641 h 3280897"/>
                  <a:gd name="connsiteX7" fmla="*/ 650641 w 1310747"/>
                  <a:gd name="connsiteY7" fmla="*/ 2917729 h 3280897"/>
                  <a:gd name="connsiteX8" fmla="*/ 650641 w 1310747"/>
                  <a:gd name="connsiteY8" fmla="*/ 3280897 h 3280897"/>
                  <a:gd name="connsiteX9" fmla="*/ 0 w 1310747"/>
                  <a:gd name="connsiteY9" fmla="*/ 3280897 h 3280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10747" h="3280897">
                    <a:moveTo>
                      <a:pt x="0" y="0"/>
                    </a:moveTo>
                    <a:lnTo>
                      <a:pt x="117865" y="5951"/>
                    </a:lnTo>
                    <a:cubicBezTo>
                      <a:pt x="787889" y="73996"/>
                      <a:pt x="1310747" y="639852"/>
                      <a:pt x="1310747" y="1327829"/>
                    </a:cubicBezTo>
                    <a:cubicBezTo>
                      <a:pt x="1310747" y="1603020"/>
                      <a:pt x="1227090" y="1858671"/>
                      <a:pt x="1083820" y="2070739"/>
                    </a:cubicBezTo>
                    <a:lnTo>
                      <a:pt x="1053343" y="2147512"/>
                    </a:lnTo>
                    <a:cubicBezTo>
                      <a:pt x="1052687" y="2164109"/>
                      <a:pt x="1027401" y="2177627"/>
                      <a:pt x="1026745" y="2194224"/>
                    </a:cubicBezTo>
                    <a:cubicBezTo>
                      <a:pt x="1006258" y="2428878"/>
                      <a:pt x="907331" y="2659561"/>
                      <a:pt x="729617" y="2843641"/>
                    </a:cubicBezTo>
                    <a:lnTo>
                      <a:pt x="650641" y="2917729"/>
                    </a:lnTo>
                    <a:lnTo>
                      <a:pt x="650641" y="3280897"/>
                    </a:lnTo>
                    <a:lnTo>
                      <a:pt x="0" y="3280897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67" name="Freeform 162">
                <a:extLst>
                  <a:ext uri="{FF2B5EF4-FFF2-40B4-BE49-F238E27FC236}">
                    <a16:creationId xmlns:a16="http://schemas.microsoft.com/office/drawing/2014/main" id="{7F5F3610-2FA1-418A-85B7-DCA9486FEBD1}"/>
                  </a:ext>
                </a:extLst>
              </p:cNvPr>
              <p:cNvSpPr/>
              <p:nvPr/>
            </p:nvSpPr>
            <p:spPr>
              <a:xfrm flipH="1">
                <a:off x="4346640" y="1930586"/>
                <a:ext cx="1310747" cy="3280897"/>
              </a:xfrm>
              <a:custGeom>
                <a:avLst/>
                <a:gdLst>
                  <a:gd name="connsiteX0" fmla="*/ 0 w 1310747"/>
                  <a:gd name="connsiteY0" fmla="*/ 0 h 3280897"/>
                  <a:gd name="connsiteX1" fmla="*/ 117865 w 1310747"/>
                  <a:gd name="connsiteY1" fmla="*/ 5951 h 3280897"/>
                  <a:gd name="connsiteX2" fmla="*/ 1310747 w 1310747"/>
                  <a:gd name="connsiteY2" fmla="*/ 1327829 h 3280897"/>
                  <a:gd name="connsiteX3" fmla="*/ 1083820 w 1310747"/>
                  <a:gd name="connsiteY3" fmla="*/ 2070739 h 3280897"/>
                  <a:gd name="connsiteX4" fmla="*/ 1053343 w 1310747"/>
                  <a:gd name="connsiteY4" fmla="*/ 2147512 h 3280897"/>
                  <a:gd name="connsiteX5" fmla="*/ 1026745 w 1310747"/>
                  <a:gd name="connsiteY5" fmla="*/ 2194224 h 3280897"/>
                  <a:gd name="connsiteX6" fmla="*/ 729617 w 1310747"/>
                  <a:gd name="connsiteY6" fmla="*/ 2843641 h 3280897"/>
                  <a:gd name="connsiteX7" fmla="*/ 650641 w 1310747"/>
                  <a:gd name="connsiteY7" fmla="*/ 2917729 h 3280897"/>
                  <a:gd name="connsiteX8" fmla="*/ 650641 w 1310747"/>
                  <a:gd name="connsiteY8" fmla="*/ 3280897 h 3280897"/>
                  <a:gd name="connsiteX9" fmla="*/ 0 w 1310747"/>
                  <a:gd name="connsiteY9" fmla="*/ 3280897 h 32808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310747" h="3280897">
                    <a:moveTo>
                      <a:pt x="0" y="0"/>
                    </a:moveTo>
                    <a:lnTo>
                      <a:pt x="117865" y="5951"/>
                    </a:lnTo>
                    <a:cubicBezTo>
                      <a:pt x="787889" y="73996"/>
                      <a:pt x="1310747" y="639852"/>
                      <a:pt x="1310747" y="1327829"/>
                    </a:cubicBezTo>
                    <a:cubicBezTo>
                      <a:pt x="1310747" y="1603020"/>
                      <a:pt x="1227090" y="1858671"/>
                      <a:pt x="1083820" y="2070739"/>
                    </a:cubicBezTo>
                    <a:lnTo>
                      <a:pt x="1053343" y="2147512"/>
                    </a:lnTo>
                    <a:cubicBezTo>
                      <a:pt x="1052687" y="2164109"/>
                      <a:pt x="1027401" y="2177627"/>
                      <a:pt x="1026745" y="2194224"/>
                    </a:cubicBezTo>
                    <a:cubicBezTo>
                      <a:pt x="1006258" y="2428878"/>
                      <a:pt x="907331" y="2659561"/>
                      <a:pt x="729617" y="2843641"/>
                    </a:cubicBezTo>
                    <a:lnTo>
                      <a:pt x="650641" y="2917729"/>
                    </a:lnTo>
                    <a:lnTo>
                      <a:pt x="650641" y="3280897"/>
                    </a:lnTo>
                    <a:lnTo>
                      <a:pt x="0" y="3280897"/>
                    </a:lnTo>
                    <a:close/>
                  </a:path>
                </a:pathLst>
              </a:custGeom>
              <a:solidFill>
                <a:schemeClr val="accent2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58" name="Freeform 153">
              <a:extLst>
                <a:ext uri="{FF2B5EF4-FFF2-40B4-BE49-F238E27FC236}">
                  <a16:creationId xmlns:a16="http://schemas.microsoft.com/office/drawing/2014/main" id="{0382183A-8CB7-4263-9458-4AA9B1428BD2}"/>
                </a:ext>
              </a:extLst>
            </p:cNvPr>
            <p:cNvSpPr/>
            <p:nvPr/>
          </p:nvSpPr>
          <p:spPr>
            <a:xfrm>
              <a:off x="5008398" y="4006755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9" name="Freeform 154">
              <a:extLst>
                <a:ext uri="{FF2B5EF4-FFF2-40B4-BE49-F238E27FC236}">
                  <a16:creationId xmlns:a16="http://schemas.microsoft.com/office/drawing/2014/main" id="{F6CDDF55-C4C2-408A-A204-9B0837590857}"/>
                </a:ext>
              </a:extLst>
            </p:cNvPr>
            <p:cNvSpPr/>
            <p:nvPr/>
          </p:nvSpPr>
          <p:spPr>
            <a:xfrm>
              <a:off x="5657205" y="4006755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0" name="Freeform 155">
              <a:extLst>
                <a:ext uri="{FF2B5EF4-FFF2-40B4-BE49-F238E27FC236}">
                  <a16:creationId xmlns:a16="http://schemas.microsoft.com/office/drawing/2014/main" id="{C33227CA-E572-4B81-A0CE-4C2465BDD05E}"/>
                </a:ext>
              </a:extLst>
            </p:cNvPr>
            <p:cNvSpPr/>
            <p:nvPr/>
          </p:nvSpPr>
          <p:spPr>
            <a:xfrm>
              <a:off x="5008398" y="4123218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1" name="Freeform 156">
              <a:extLst>
                <a:ext uri="{FF2B5EF4-FFF2-40B4-BE49-F238E27FC236}">
                  <a16:creationId xmlns:a16="http://schemas.microsoft.com/office/drawing/2014/main" id="{6E42D6D8-EAA1-4A2F-BF66-A0EFB9C1258B}"/>
                </a:ext>
              </a:extLst>
            </p:cNvPr>
            <p:cNvSpPr/>
            <p:nvPr/>
          </p:nvSpPr>
          <p:spPr>
            <a:xfrm>
              <a:off x="5657205" y="4123218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2" name="Freeform 157">
              <a:extLst>
                <a:ext uri="{FF2B5EF4-FFF2-40B4-BE49-F238E27FC236}">
                  <a16:creationId xmlns:a16="http://schemas.microsoft.com/office/drawing/2014/main" id="{4E115FA5-F8A0-4E68-8F26-9C7C36D2682B}"/>
                </a:ext>
              </a:extLst>
            </p:cNvPr>
            <p:cNvSpPr/>
            <p:nvPr/>
          </p:nvSpPr>
          <p:spPr>
            <a:xfrm>
              <a:off x="5008398" y="4245295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3" name="Freeform 158">
              <a:extLst>
                <a:ext uri="{FF2B5EF4-FFF2-40B4-BE49-F238E27FC236}">
                  <a16:creationId xmlns:a16="http://schemas.microsoft.com/office/drawing/2014/main" id="{702CF18B-4584-46EB-9AA2-5D6978DDADDE}"/>
                </a:ext>
              </a:extLst>
            </p:cNvPr>
            <p:cNvSpPr/>
            <p:nvPr/>
          </p:nvSpPr>
          <p:spPr>
            <a:xfrm>
              <a:off x="5657205" y="4245295"/>
              <a:ext cx="650430" cy="72000"/>
            </a:xfrm>
            <a:custGeom>
              <a:avLst/>
              <a:gdLst>
                <a:gd name="connsiteX0" fmla="*/ 0 w 650430"/>
                <a:gd name="connsiteY0" fmla="*/ 0 h 99632"/>
                <a:gd name="connsiteX1" fmla="*/ 650430 w 650430"/>
                <a:gd name="connsiteY1" fmla="*/ 0 h 99632"/>
                <a:gd name="connsiteX2" fmla="*/ 650430 w 650430"/>
                <a:gd name="connsiteY2" fmla="*/ 99632 h 99632"/>
                <a:gd name="connsiteX3" fmla="*/ 0 w 650430"/>
                <a:gd name="connsiteY3" fmla="*/ 99632 h 996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50430" h="99632">
                  <a:moveTo>
                    <a:pt x="0" y="0"/>
                  </a:moveTo>
                  <a:lnTo>
                    <a:pt x="650430" y="0"/>
                  </a:lnTo>
                  <a:lnTo>
                    <a:pt x="650430" y="99632"/>
                  </a:lnTo>
                  <a:lnTo>
                    <a:pt x="0" y="9963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4" name="Freeform 159">
              <a:extLst>
                <a:ext uri="{FF2B5EF4-FFF2-40B4-BE49-F238E27FC236}">
                  <a16:creationId xmlns:a16="http://schemas.microsoft.com/office/drawing/2014/main" id="{287F7834-8600-4276-A145-23E47E413683}"/>
                </a:ext>
              </a:extLst>
            </p:cNvPr>
            <p:cNvSpPr/>
            <p:nvPr/>
          </p:nvSpPr>
          <p:spPr>
            <a:xfrm>
              <a:off x="5651500" y="4367372"/>
              <a:ext cx="655372" cy="324000"/>
            </a:xfrm>
            <a:custGeom>
              <a:avLst/>
              <a:gdLst>
                <a:gd name="connsiteX0" fmla="*/ 0 w 655372"/>
                <a:gd name="connsiteY0" fmla="*/ 0 h 457200"/>
                <a:gd name="connsiteX1" fmla="*/ 655372 w 655372"/>
                <a:gd name="connsiteY1" fmla="*/ 0 h 457200"/>
                <a:gd name="connsiteX2" fmla="*/ 655372 w 655372"/>
                <a:gd name="connsiteY2" fmla="*/ 306663 h 457200"/>
                <a:gd name="connsiteX3" fmla="*/ 642985 w 655372"/>
                <a:gd name="connsiteY3" fmla="*/ 335499 h 457200"/>
                <a:gd name="connsiteX4" fmla="*/ 6566 w 655372"/>
                <a:gd name="connsiteY4" fmla="*/ 457200 h 457200"/>
                <a:gd name="connsiteX5" fmla="*/ 0 w 655372"/>
                <a:gd name="connsiteY5" fmla="*/ 457045 h 457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5372" h="457200">
                  <a:moveTo>
                    <a:pt x="0" y="0"/>
                  </a:moveTo>
                  <a:lnTo>
                    <a:pt x="655372" y="0"/>
                  </a:lnTo>
                  <a:lnTo>
                    <a:pt x="655372" y="306663"/>
                  </a:lnTo>
                  <a:lnTo>
                    <a:pt x="642985" y="335499"/>
                  </a:lnTo>
                  <a:cubicBezTo>
                    <a:pt x="582401" y="404974"/>
                    <a:pt x="320446" y="457200"/>
                    <a:pt x="6566" y="457200"/>
                  </a:cubicBezTo>
                  <a:lnTo>
                    <a:pt x="0" y="457045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5" name="Freeform 160">
              <a:extLst>
                <a:ext uri="{FF2B5EF4-FFF2-40B4-BE49-F238E27FC236}">
                  <a16:creationId xmlns:a16="http://schemas.microsoft.com/office/drawing/2014/main" id="{D0006FC2-061B-42E0-9961-5DB08B045A2E}"/>
                </a:ext>
              </a:extLst>
            </p:cNvPr>
            <p:cNvSpPr/>
            <p:nvPr/>
          </p:nvSpPr>
          <p:spPr>
            <a:xfrm flipH="1">
              <a:off x="4996128" y="4367372"/>
              <a:ext cx="655372" cy="324000"/>
            </a:xfrm>
            <a:custGeom>
              <a:avLst/>
              <a:gdLst>
                <a:gd name="connsiteX0" fmla="*/ 0 w 655372"/>
                <a:gd name="connsiteY0" fmla="*/ 0 h 457200"/>
                <a:gd name="connsiteX1" fmla="*/ 655372 w 655372"/>
                <a:gd name="connsiteY1" fmla="*/ 0 h 457200"/>
                <a:gd name="connsiteX2" fmla="*/ 655372 w 655372"/>
                <a:gd name="connsiteY2" fmla="*/ 306663 h 457200"/>
                <a:gd name="connsiteX3" fmla="*/ 642985 w 655372"/>
                <a:gd name="connsiteY3" fmla="*/ 335499 h 457200"/>
                <a:gd name="connsiteX4" fmla="*/ 6566 w 655372"/>
                <a:gd name="connsiteY4" fmla="*/ 457200 h 457200"/>
                <a:gd name="connsiteX5" fmla="*/ 0 w 655372"/>
                <a:gd name="connsiteY5" fmla="*/ 457045 h 457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655372" h="457200">
                  <a:moveTo>
                    <a:pt x="0" y="0"/>
                  </a:moveTo>
                  <a:lnTo>
                    <a:pt x="655372" y="0"/>
                  </a:lnTo>
                  <a:lnTo>
                    <a:pt x="655372" y="306663"/>
                  </a:lnTo>
                  <a:lnTo>
                    <a:pt x="642985" y="335499"/>
                  </a:lnTo>
                  <a:cubicBezTo>
                    <a:pt x="582401" y="404974"/>
                    <a:pt x="320446" y="457200"/>
                    <a:pt x="6566" y="457200"/>
                  </a:cubicBezTo>
                  <a:lnTo>
                    <a:pt x="0" y="457045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68" name="generator">
            <a:extLst>
              <a:ext uri="{FF2B5EF4-FFF2-40B4-BE49-F238E27FC236}">
                <a16:creationId xmlns:a16="http://schemas.microsoft.com/office/drawing/2014/main" id="{E3898903-8137-4C3A-B0CC-8F1AD47E1CA5}"/>
              </a:ext>
            </a:extLst>
          </p:cNvPr>
          <p:cNvGrpSpPr/>
          <p:nvPr/>
        </p:nvGrpSpPr>
        <p:grpSpPr>
          <a:xfrm>
            <a:off x="7158568" y="2950022"/>
            <a:ext cx="446259" cy="821351"/>
            <a:chOff x="4186938" y="6506621"/>
            <a:chExt cx="677850" cy="1247600"/>
          </a:xfrm>
        </p:grpSpPr>
        <p:grpSp>
          <p:nvGrpSpPr>
            <p:cNvPr id="269" name="Group 164">
              <a:extLst>
                <a:ext uri="{FF2B5EF4-FFF2-40B4-BE49-F238E27FC236}">
                  <a16:creationId xmlns:a16="http://schemas.microsoft.com/office/drawing/2014/main" id="{D1A59733-11C9-4DAF-B8C0-AE7EBEF38881}"/>
                </a:ext>
              </a:extLst>
            </p:cNvPr>
            <p:cNvGrpSpPr/>
            <p:nvPr/>
          </p:nvGrpSpPr>
          <p:grpSpPr>
            <a:xfrm>
              <a:off x="4186938" y="6515973"/>
              <a:ext cx="677850" cy="1238248"/>
              <a:chOff x="1533527" y="5000624"/>
              <a:chExt cx="677850" cy="1238248"/>
            </a:xfrm>
          </p:grpSpPr>
          <p:sp>
            <p:nvSpPr>
              <p:cNvPr id="271" name="Flowchart: Direct Access Storage 166">
                <a:extLst>
                  <a:ext uri="{FF2B5EF4-FFF2-40B4-BE49-F238E27FC236}">
                    <a16:creationId xmlns:a16="http://schemas.microsoft.com/office/drawing/2014/main" id="{5F0D970D-A854-46C6-8BF1-4323AEEDD5B7}"/>
                  </a:ext>
                </a:extLst>
              </p:cNvPr>
              <p:cNvSpPr/>
              <p:nvPr/>
            </p:nvSpPr>
            <p:spPr>
              <a:xfrm rot="16200000">
                <a:off x="1253328" y="5280823"/>
                <a:ext cx="1238248" cy="677850"/>
              </a:xfrm>
              <a:prstGeom prst="flowChartMagneticDrum">
                <a:avLst/>
              </a:prstGeom>
              <a:solidFill>
                <a:schemeClr val="bg1">
                  <a:lumMod val="6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272" name="Group 167">
                <a:extLst>
                  <a:ext uri="{FF2B5EF4-FFF2-40B4-BE49-F238E27FC236}">
                    <a16:creationId xmlns:a16="http://schemas.microsoft.com/office/drawing/2014/main" id="{877991DD-1C6B-45BE-9816-D275D238146A}"/>
                  </a:ext>
                </a:extLst>
              </p:cNvPr>
              <p:cNvGrpSpPr/>
              <p:nvPr/>
            </p:nvGrpSpPr>
            <p:grpSpPr>
              <a:xfrm rot="19234457">
                <a:off x="1736424" y="5448884"/>
                <a:ext cx="272057" cy="272057"/>
                <a:chOff x="527623" y="2297231"/>
                <a:chExt cx="438018" cy="438018"/>
              </a:xfrm>
              <a:solidFill>
                <a:schemeClr val="accent5"/>
              </a:solidFill>
            </p:grpSpPr>
            <p:sp>
              <p:nvSpPr>
                <p:cNvPr id="274" name="Rounded Rectangle 169">
                  <a:extLst>
                    <a:ext uri="{FF2B5EF4-FFF2-40B4-BE49-F238E27FC236}">
                      <a16:creationId xmlns:a16="http://schemas.microsoft.com/office/drawing/2014/main" id="{38FDFE74-5AC2-47AB-BBD4-9C5CAF84B87F}"/>
                    </a:ext>
                  </a:extLst>
                </p:cNvPr>
                <p:cNvSpPr/>
                <p:nvPr/>
              </p:nvSpPr>
              <p:spPr>
                <a:xfrm rot="2395377">
                  <a:off x="691763" y="2297231"/>
                  <a:ext cx="109740" cy="438018"/>
                </a:xfrm>
                <a:prstGeom prst="roundRect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75" name="Rounded Rectangle 170">
                  <a:extLst>
                    <a:ext uri="{FF2B5EF4-FFF2-40B4-BE49-F238E27FC236}">
                      <a16:creationId xmlns:a16="http://schemas.microsoft.com/office/drawing/2014/main" id="{4C5D1284-A66B-4EC8-B2FA-36098C9F2DC3}"/>
                    </a:ext>
                  </a:extLst>
                </p:cNvPr>
                <p:cNvSpPr/>
                <p:nvPr/>
              </p:nvSpPr>
              <p:spPr>
                <a:xfrm rot="7912329">
                  <a:off x="691762" y="2301451"/>
                  <a:ext cx="109740" cy="438018"/>
                </a:xfrm>
                <a:prstGeom prst="roundRect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273" name="Rounded Rectangle 168">
                <a:extLst>
                  <a:ext uri="{FF2B5EF4-FFF2-40B4-BE49-F238E27FC236}">
                    <a16:creationId xmlns:a16="http://schemas.microsoft.com/office/drawing/2014/main" id="{4BA9DBF7-D24B-4A37-B1EE-C50B57714711}"/>
                  </a:ext>
                </a:extLst>
              </p:cNvPr>
              <p:cNvSpPr/>
              <p:nvPr/>
            </p:nvSpPr>
            <p:spPr>
              <a:xfrm rot="5546786">
                <a:off x="1827395" y="5891243"/>
                <a:ext cx="90113" cy="272057"/>
              </a:xfrm>
              <a:prstGeom prst="roundRect">
                <a:avLst/>
              </a:prstGeom>
              <a:solidFill>
                <a:schemeClr val="accent1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70" name="Oval 165">
              <a:extLst>
                <a:ext uri="{FF2B5EF4-FFF2-40B4-BE49-F238E27FC236}">
                  <a16:creationId xmlns:a16="http://schemas.microsoft.com/office/drawing/2014/main" id="{19930C35-F467-41F6-9D55-8D113A06A375}"/>
                </a:ext>
              </a:extLst>
            </p:cNvPr>
            <p:cNvSpPr/>
            <p:nvPr/>
          </p:nvSpPr>
          <p:spPr>
            <a:xfrm>
              <a:off x="4237249" y="6506621"/>
              <a:ext cx="587163" cy="351379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scene3d>
              <a:camera prst="orthographicFront"/>
              <a:lightRig rig="threePt" dir="t"/>
            </a:scene3d>
            <a:sp3d>
              <a:bevelT/>
              <a:bevelB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97" name="Group 276">
            <a:extLst>
              <a:ext uri="{FF2B5EF4-FFF2-40B4-BE49-F238E27FC236}">
                <a16:creationId xmlns:a16="http://schemas.microsoft.com/office/drawing/2014/main" id="{0BC54B71-79F8-47E1-BCC2-D85CE299E33E}"/>
              </a:ext>
            </a:extLst>
          </p:cNvPr>
          <p:cNvGrpSpPr/>
          <p:nvPr/>
        </p:nvGrpSpPr>
        <p:grpSpPr>
          <a:xfrm>
            <a:off x="7020721" y="5319774"/>
            <a:ext cx="542174" cy="1184286"/>
            <a:chOff x="4447787" y="2554717"/>
            <a:chExt cx="542174" cy="1184286"/>
          </a:xfrm>
        </p:grpSpPr>
        <p:grpSp>
          <p:nvGrpSpPr>
            <p:cNvPr id="298" name="Group 60">
              <a:extLst>
                <a:ext uri="{FF2B5EF4-FFF2-40B4-BE49-F238E27FC236}">
                  <a16:creationId xmlns:a16="http://schemas.microsoft.com/office/drawing/2014/main" id="{6CB661B4-A918-4F8D-BF48-B198DD8A8CBA}"/>
                </a:ext>
              </a:extLst>
            </p:cNvPr>
            <p:cNvGrpSpPr/>
            <p:nvPr/>
          </p:nvGrpSpPr>
          <p:grpSpPr>
            <a:xfrm>
              <a:off x="4447787" y="2554717"/>
              <a:ext cx="542174" cy="1184286"/>
              <a:chOff x="4176599" y="2559165"/>
              <a:chExt cx="542174" cy="1184286"/>
            </a:xfrm>
          </p:grpSpPr>
          <p:grpSp>
            <p:nvGrpSpPr>
              <p:cNvPr id="302" name="Group 13">
                <a:extLst>
                  <a:ext uri="{FF2B5EF4-FFF2-40B4-BE49-F238E27FC236}">
                    <a16:creationId xmlns:a16="http://schemas.microsoft.com/office/drawing/2014/main" id="{2D1DC3BE-F544-457A-A4A6-F17E1FD9D60D}"/>
                  </a:ext>
                </a:extLst>
              </p:cNvPr>
              <p:cNvGrpSpPr/>
              <p:nvPr/>
            </p:nvGrpSpPr>
            <p:grpSpPr>
              <a:xfrm>
                <a:off x="4247175" y="2735667"/>
                <a:ext cx="390002" cy="993372"/>
                <a:chOff x="4235783" y="2735666"/>
                <a:chExt cx="406156" cy="1034517"/>
              </a:xfrm>
              <a:solidFill>
                <a:schemeClr val="tx2"/>
              </a:solidFill>
            </p:grpSpPr>
            <p:sp>
              <p:nvSpPr>
                <p:cNvPr id="316" name="Rounded Rectangle 11">
                  <a:extLst>
                    <a:ext uri="{FF2B5EF4-FFF2-40B4-BE49-F238E27FC236}">
                      <a16:creationId xmlns:a16="http://schemas.microsoft.com/office/drawing/2014/main" id="{3DAC72ED-8360-4E94-8522-AB985122DA4D}"/>
                    </a:ext>
                  </a:extLst>
                </p:cNvPr>
                <p:cNvSpPr/>
                <p:nvPr/>
              </p:nvSpPr>
              <p:spPr>
                <a:xfrm>
                  <a:off x="4266451" y="2754577"/>
                  <a:ext cx="344819" cy="1015606"/>
                </a:xfrm>
                <a:prstGeom prst="roundRect">
                  <a:avLst>
                    <a:gd name="adj" fmla="val 50000"/>
                  </a:avLst>
                </a:prstGeom>
                <a:grpFill/>
                <a:ln>
                  <a:solidFill>
                    <a:schemeClr val="tx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17" name="Freeform 242">
                  <a:extLst>
                    <a:ext uri="{FF2B5EF4-FFF2-40B4-BE49-F238E27FC236}">
                      <a16:creationId xmlns:a16="http://schemas.microsoft.com/office/drawing/2014/main" id="{FA7EB635-0AEE-49C5-A26B-DF02AAA0B604}"/>
                    </a:ext>
                  </a:extLst>
                </p:cNvPr>
                <p:cNvSpPr/>
                <p:nvPr/>
              </p:nvSpPr>
              <p:spPr>
                <a:xfrm rot="18870302">
                  <a:off x="4235802" y="2735647"/>
                  <a:ext cx="406118" cy="406156"/>
                </a:xfrm>
                <a:custGeom>
                  <a:avLst/>
                  <a:gdLst>
                    <a:gd name="connsiteX0" fmla="*/ 406118 w 406118"/>
                    <a:gd name="connsiteY0" fmla="*/ 334873 h 406156"/>
                    <a:gd name="connsiteX1" fmla="*/ 404576 w 406118"/>
                    <a:gd name="connsiteY1" fmla="*/ 336742 h 406156"/>
                    <a:gd name="connsiteX2" fmla="*/ 236995 w 406118"/>
                    <a:gd name="connsiteY2" fmla="*/ 406156 h 406156"/>
                    <a:gd name="connsiteX3" fmla="*/ 0 w 406118"/>
                    <a:gd name="connsiteY3" fmla="*/ 169162 h 406156"/>
                    <a:gd name="connsiteX4" fmla="*/ 1 w 406118"/>
                    <a:gd name="connsiteY4" fmla="*/ 169162 h 406156"/>
                    <a:gd name="connsiteX5" fmla="*/ 69415 w 406118"/>
                    <a:gd name="connsiteY5" fmla="*/ 1580 h 406156"/>
                    <a:gd name="connsiteX6" fmla="*/ 71331 w 406118"/>
                    <a:gd name="connsiteY6" fmla="*/ 0 h 406156"/>
                    <a:gd name="connsiteX7" fmla="*/ 69502 w 406118"/>
                    <a:gd name="connsiteY7" fmla="*/ 23263 h 406156"/>
                    <a:gd name="connsiteX8" fmla="*/ 88401 w 406118"/>
                    <a:gd name="connsiteY8" fmla="*/ 81152 h 406156"/>
                    <a:gd name="connsiteX9" fmla="*/ 95907 w 406118"/>
                    <a:gd name="connsiteY9" fmla="*/ 94422 h 406156"/>
                    <a:gd name="connsiteX10" fmla="*/ 74564 w 406118"/>
                    <a:gd name="connsiteY10" fmla="*/ 111322 h 406156"/>
                    <a:gd name="connsiteX11" fmla="*/ 27476 w 406118"/>
                    <a:gd name="connsiteY11" fmla="*/ 218833 h 406156"/>
                    <a:gd name="connsiteX12" fmla="*/ 177713 w 406118"/>
                    <a:gd name="connsiteY12" fmla="*/ 375237 h 406156"/>
                    <a:gd name="connsiteX13" fmla="*/ 306208 w 406118"/>
                    <a:gd name="connsiteY13" fmla="*/ 310197 h 406156"/>
                    <a:gd name="connsiteX14" fmla="*/ 306870 w 406118"/>
                    <a:gd name="connsiteY14" fmla="*/ 309034 h 406156"/>
                    <a:gd name="connsiteX15" fmla="*/ 319944 w 406118"/>
                    <a:gd name="connsiteY15" fmla="*/ 316730 h 406156"/>
                    <a:gd name="connsiteX16" fmla="*/ 377497 w 406118"/>
                    <a:gd name="connsiteY16" fmla="*/ 336626 h 406156"/>
                    <a:gd name="connsiteX17" fmla="*/ 406118 w 406118"/>
                    <a:gd name="connsiteY17" fmla="*/ 334873 h 4061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6118" h="406156">
                      <a:moveTo>
                        <a:pt x="406118" y="334873"/>
                      </a:moveTo>
                      <a:lnTo>
                        <a:pt x="404576" y="336742"/>
                      </a:lnTo>
                      <a:cubicBezTo>
                        <a:pt x="361688" y="379630"/>
                        <a:pt x="302439" y="406156"/>
                        <a:pt x="236995" y="406156"/>
                      </a:cubicBezTo>
                      <a:cubicBezTo>
                        <a:pt x="106106" y="406156"/>
                        <a:pt x="0" y="300050"/>
                        <a:pt x="0" y="169162"/>
                      </a:cubicBezTo>
                      <a:lnTo>
                        <a:pt x="1" y="169162"/>
                      </a:lnTo>
                      <a:cubicBezTo>
                        <a:pt x="1" y="103717"/>
                        <a:pt x="26528" y="44468"/>
                        <a:pt x="69415" y="1580"/>
                      </a:cubicBezTo>
                      <a:lnTo>
                        <a:pt x="71331" y="0"/>
                      </a:lnTo>
                      <a:lnTo>
                        <a:pt x="69502" y="23263"/>
                      </a:lnTo>
                      <a:cubicBezTo>
                        <a:pt x="71781" y="43053"/>
                        <a:pt x="77976" y="62722"/>
                        <a:pt x="88401" y="81152"/>
                      </a:cubicBezTo>
                      <a:lnTo>
                        <a:pt x="95907" y="94422"/>
                      </a:lnTo>
                      <a:lnTo>
                        <a:pt x="74564" y="111322"/>
                      </a:lnTo>
                      <a:cubicBezTo>
                        <a:pt x="46260" y="138510"/>
                        <a:pt x="28328" y="176495"/>
                        <a:pt x="27476" y="218833"/>
                      </a:cubicBezTo>
                      <a:cubicBezTo>
                        <a:pt x="25774" y="303509"/>
                        <a:pt x="93037" y="373534"/>
                        <a:pt x="177713" y="375237"/>
                      </a:cubicBezTo>
                      <a:cubicBezTo>
                        <a:pt x="230636" y="376301"/>
                        <a:pt x="277835" y="350426"/>
                        <a:pt x="306208" y="310197"/>
                      </a:cubicBezTo>
                      <a:lnTo>
                        <a:pt x="306870" y="309034"/>
                      </a:lnTo>
                      <a:lnTo>
                        <a:pt x="319944" y="316730"/>
                      </a:lnTo>
                      <a:cubicBezTo>
                        <a:pt x="338190" y="327472"/>
                        <a:pt x="357750" y="334006"/>
                        <a:pt x="377497" y="336626"/>
                      </a:cubicBezTo>
                      <a:lnTo>
                        <a:pt x="406118" y="334873"/>
                      </a:lnTo>
                      <a:close/>
                    </a:path>
                  </a:pathLst>
                </a:custGeom>
                <a:grpFill/>
                <a:ln>
                  <a:solidFill>
                    <a:schemeClr val="tx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303" name="Oval 14">
                <a:extLst>
                  <a:ext uri="{FF2B5EF4-FFF2-40B4-BE49-F238E27FC236}">
                    <a16:creationId xmlns:a16="http://schemas.microsoft.com/office/drawing/2014/main" id="{E291B3C4-BDE0-4BA0-85F2-B070F8D9F8B0}"/>
                  </a:ext>
                </a:extLst>
              </p:cNvPr>
              <p:cNvSpPr/>
              <p:nvPr/>
            </p:nvSpPr>
            <p:spPr>
              <a:xfrm>
                <a:off x="4380347" y="3241396"/>
                <a:ext cx="110518" cy="110518"/>
              </a:xfrm>
              <a:prstGeom prst="ellipse">
                <a:avLst/>
              </a:prstGeom>
              <a:solidFill>
                <a:schemeClr val="accent1">
                  <a:lumMod val="50000"/>
                </a:schemeClr>
              </a:solidFill>
              <a:ln w="12700">
                <a:solidFill>
                  <a:schemeClr val="tx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304" name="Straight Connector 17">
                <a:extLst>
                  <a:ext uri="{FF2B5EF4-FFF2-40B4-BE49-F238E27FC236}">
                    <a16:creationId xmlns:a16="http://schemas.microsoft.com/office/drawing/2014/main" id="{AB6DC265-75E8-4C95-99B5-68628A1176EC}"/>
                  </a:ext>
                </a:extLst>
              </p:cNvPr>
              <p:cNvCxnSpPr/>
              <p:nvPr/>
            </p:nvCxnSpPr>
            <p:spPr>
              <a:xfrm>
                <a:off x="4435606" y="3467167"/>
                <a:ext cx="0" cy="120196"/>
              </a:xfrm>
              <a:prstGeom prst="line">
                <a:avLst/>
              </a:prstGeom>
              <a:ln w="28575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05" name="Freeform 252">
                <a:extLst>
                  <a:ext uri="{FF2B5EF4-FFF2-40B4-BE49-F238E27FC236}">
                    <a16:creationId xmlns:a16="http://schemas.microsoft.com/office/drawing/2014/main" id="{2EB0E294-DCC7-4895-B38A-CF25E1E5F02E}"/>
                  </a:ext>
                </a:extLst>
              </p:cNvPr>
              <p:cNvSpPr/>
              <p:nvPr/>
            </p:nvSpPr>
            <p:spPr>
              <a:xfrm>
                <a:off x="4437481" y="2727844"/>
                <a:ext cx="248379" cy="1015607"/>
              </a:xfrm>
              <a:custGeom>
                <a:avLst/>
                <a:gdLst>
                  <a:gd name="connsiteX0" fmla="*/ 11785 w 248379"/>
                  <a:gd name="connsiteY0" fmla="*/ 0 h 1015607"/>
                  <a:gd name="connsiteX1" fmla="*/ 184195 w 248379"/>
                  <a:gd name="connsiteY1" fmla="*/ 172410 h 1015607"/>
                  <a:gd name="connsiteX2" fmla="*/ 184195 w 248379"/>
                  <a:gd name="connsiteY2" fmla="*/ 175772 h 1015607"/>
                  <a:gd name="connsiteX3" fmla="*/ 229306 w 248379"/>
                  <a:gd name="connsiteY3" fmla="*/ 153354 h 1015607"/>
                  <a:gd name="connsiteX4" fmla="*/ 248119 w 248379"/>
                  <a:gd name="connsiteY4" fmla="*/ 131713 h 1015607"/>
                  <a:gd name="connsiteX5" fmla="*/ 248371 w 248379"/>
                  <a:gd name="connsiteY5" fmla="*/ 134123 h 1015607"/>
                  <a:gd name="connsiteX6" fmla="*/ 210453 w 248379"/>
                  <a:gd name="connsiteY6" fmla="*/ 264859 h 1015607"/>
                  <a:gd name="connsiteX7" fmla="*/ 184195 w 248379"/>
                  <a:gd name="connsiteY7" fmla="*/ 297576 h 1015607"/>
                  <a:gd name="connsiteX8" fmla="*/ 184194 w 248379"/>
                  <a:gd name="connsiteY8" fmla="*/ 843197 h 1015607"/>
                  <a:gd name="connsiteX9" fmla="*/ 11784 w 248379"/>
                  <a:gd name="connsiteY9" fmla="*/ 1015607 h 1015607"/>
                  <a:gd name="connsiteX10" fmla="*/ 11785 w 248379"/>
                  <a:gd name="connsiteY10" fmla="*/ 1015606 h 1015607"/>
                  <a:gd name="connsiteX11" fmla="*/ 0 w 248379"/>
                  <a:gd name="connsiteY11" fmla="*/ 1013227 h 1015607"/>
                  <a:gd name="connsiteX12" fmla="*/ 0 w 248379"/>
                  <a:gd name="connsiteY12" fmla="*/ 2379 h 1015607"/>
                  <a:gd name="connsiteX13" fmla="*/ 11785 w 248379"/>
                  <a:gd name="connsiteY13" fmla="*/ 0 h 1015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48379" h="1015607">
                    <a:moveTo>
                      <a:pt x="11785" y="0"/>
                    </a:moveTo>
                    <a:cubicBezTo>
                      <a:pt x="107004" y="0"/>
                      <a:pt x="184195" y="77191"/>
                      <a:pt x="184195" y="172410"/>
                    </a:cubicBezTo>
                    <a:lnTo>
                      <a:pt x="184195" y="175772"/>
                    </a:lnTo>
                    <a:lnTo>
                      <a:pt x="229306" y="153354"/>
                    </a:lnTo>
                    <a:lnTo>
                      <a:pt x="248119" y="131713"/>
                    </a:lnTo>
                    <a:lnTo>
                      <a:pt x="248371" y="134123"/>
                    </a:lnTo>
                    <a:cubicBezTo>
                      <a:pt x="248764" y="179611"/>
                      <a:pt x="236142" y="225211"/>
                      <a:pt x="210453" y="264859"/>
                    </a:cubicBezTo>
                    <a:lnTo>
                      <a:pt x="184195" y="297576"/>
                    </a:lnTo>
                    <a:lnTo>
                      <a:pt x="184194" y="843197"/>
                    </a:lnTo>
                    <a:cubicBezTo>
                      <a:pt x="184194" y="938416"/>
                      <a:pt x="107003" y="1015607"/>
                      <a:pt x="11784" y="1015607"/>
                    </a:cubicBezTo>
                    <a:lnTo>
                      <a:pt x="11785" y="1015606"/>
                    </a:lnTo>
                    <a:lnTo>
                      <a:pt x="0" y="1013227"/>
                    </a:lnTo>
                    <a:lnTo>
                      <a:pt x="0" y="2379"/>
                    </a:lnTo>
                    <a:lnTo>
                      <a:pt x="11785" y="0"/>
                    </a:lnTo>
                    <a:close/>
                  </a:path>
                </a:pathLst>
              </a:custGeom>
              <a:solidFill>
                <a:schemeClr val="tx2">
                  <a:lumMod val="75000"/>
                  <a:alpha val="44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306" name="Group 56">
                <a:extLst>
                  <a:ext uri="{FF2B5EF4-FFF2-40B4-BE49-F238E27FC236}">
                    <a16:creationId xmlns:a16="http://schemas.microsoft.com/office/drawing/2014/main" id="{54CA2D60-BE14-4FA8-8255-FCBB6AFD082C}"/>
                  </a:ext>
                </a:extLst>
              </p:cNvPr>
              <p:cNvGrpSpPr/>
              <p:nvPr/>
            </p:nvGrpSpPr>
            <p:grpSpPr>
              <a:xfrm>
                <a:off x="4176599" y="2559165"/>
                <a:ext cx="522992" cy="523667"/>
                <a:chOff x="5157155" y="2559165"/>
                <a:chExt cx="522992" cy="523667"/>
              </a:xfrm>
            </p:grpSpPr>
            <p:sp>
              <p:nvSpPr>
                <p:cNvPr id="308" name="Freeform 260">
                  <a:extLst>
                    <a:ext uri="{FF2B5EF4-FFF2-40B4-BE49-F238E27FC236}">
                      <a16:creationId xmlns:a16="http://schemas.microsoft.com/office/drawing/2014/main" id="{21271FBA-5040-4763-A480-56023EFBBBA9}"/>
                    </a:ext>
                  </a:extLst>
                </p:cNvPr>
                <p:cNvSpPr/>
                <p:nvPr/>
              </p:nvSpPr>
              <p:spPr>
                <a:xfrm rot="18870302">
                  <a:off x="5156817" y="2559503"/>
                  <a:ext cx="523667" cy="522992"/>
                </a:xfrm>
                <a:custGeom>
                  <a:avLst/>
                  <a:gdLst>
                    <a:gd name="connsiteX0" fmla="*/ 473140 w 523667"/>
                    <a:gd name="connsiteY0" fmla="*/ 218509 h 522992"/>
                    <a:gd name="connsiteX1" fmla="*/ 502446 w 523667"/>
                    <a:gd name="connsiteY1" fmla="*/ 410094 h 522992"/>
                    <a:gd name="connsiteX2" fmla="*/ 408730 w 523667"/>
                    <a:gd name="connsiteY2" fmla="*/ 480756 h 522992"/>
                    <a:gd name="connsiteX3" fmla="*/ 378673 w 523667"/>
                    <a:gd name="connsiteY3" fmla="*/ 482596 h 522992"/>
                    <a:gd name="connsiteX4" fmla="*/ 378673 w 523667"/>
                    <a:gd name="connsiteY4" fmla="*/ 482596 h 522992"/>
                    <a:gd name="connsiteX5" fmla="*/ 350052 w 523667"/>
                    <a:gd name="connsiteY5" fmla="*/ 484349 h 522992"/>
                    <a:gd name="connsiteX6" fmla="*/ 292499 w 523667"/>
                    <a:gd name="connsiteY6" fmla="*/ 464453 h 522992"/>
                    <a:gd name="connsiteX7" fmla="*/ 279425 w 523667"/>
                    <a:gd name="connsiteY7" fmla="*/ 456757 h 522992"/>
                    <a:gd name="connsiteX8" fmla="*/ 278763 w 523667"/>
                    <a:gd name="connsiteY8" fmla="*/ 457920 h 522992"/>
                    <a:gd name="connsiteX9" fmla="*/ 150268 w 523667"/>
                    <a:gd name="connsiteY9" fmla="*/ 522961 h 522992"/>
                    <a:gd name="connsiteX10" fmla="*/ 31 w 523667"/>
                    <a:gd name="connsiteY10" fmla="*/ 366557 h 522992"/>
                    <a:gd name="connsiteX11" fmla="*/ 47119 w 523667"/>
                    <a:gd name="connsiteY11" fmla="*/ 259045 h 522992"/>
                    <a:gd name="connsiteX12" fmla="*/ 68462 w 523667"/>
                    <a:gd name="connsiteY12" fmla="*/ 242145 h 522992"/>
                    <a:gd name="connsiteX13" fmla="*/ 60956 w 523667"/>
                    <a:gd name="connsiteY13" fmla="*/ 228875 h 522992"/>
                    <a:gd name="connsiteX14" fmla="*/ 42057 w 523667"/>
                    <a:gd name="connsiteY14" fmla="*/ 170986 h 522992"/>
                    <a:gd name="connsiteX15" fmla="*/ 43886 w 523667"/>
                    <a:gd name="connsiteY15" fmla="*/ 147724 h 522992"/>
                    <a:gd name="connsiteX16" fmla="*/ 43886 w 523667"/>
                    <a:gd name="connsiteY16" fmla="*/ 147724 h 522992"/>
                    <a:gd name="connsiteX17" fmla="*/ 46664 w 523667"/>
                    <a:gd name="connsiteY17" fmla="*/ 112379 h 522992"/>
                    <a:gd name="connsiteX18" fmla="*/ 118935 w 523667"/>
                    <a:gd name="connsiteY18" fmla="*/ 19899 h 522992"/>
                    <a:gd name="connsiteX19" fmla="*/ 309985 w 523667"/>
                    <a:gd name="connsiteY19" fmla="*/ 52511 h 522992"/>
                    <a:gd name="connsiteX20" fmla="*/ 327913 w 523667"/>
                    <a:gd name="connsiteY20" fmla="*/ 77878 h 522992"/>
                    <a:gd name="connsiteX21" fmla="*/ 328681 w 523667"/>
                    <a:gd name="connsiteY21" fmla="*/ 79889 h 522992"/>
                    <a:gd name="connsiteX22" fmla="*/ 328681 w 523667"/>
                    <a:gd name="connsiteY22" fmla="*/ 79889 h 522992"/>
                    <a:gd name="connsiteX23" fmla="*/ 344363 w 523667"/>
                    <a:gd name="connsiteY23" fmla="*/ 120963 h 522992"/>
                    <a:gd name="connsiteX24" fmla="*/ 347330 w 523667"/>
                    <a:gd name="connsiteY24" fmla="*/ 165401 h 522992"/>
                    <a:gd name="connsiteX25" fmla="*/ 343574 w 523667"/>
                    <a:gd name="connsiteY25" fmla="*/ 181979 h 522992"/>
                    <a:gd name="connsiteX26" fmla="*/ 360913 w 523667"/>
                    <a:gd name="connsiteY26" fmla="*/ 179220 h 522992"/>
                    <a:gd name="connsiteX27" fmla="*/ 405291 w 523667"/>
                    <a:gd name="connsiteY27" fmla="*/ 182953 h 522992"/>
                    <a:gd name="connsiteX28" fmla="*/ 446545 w 523667"/>
                    <a:gd name="connsiteY28" fmla="*/ 199527 h 522992"/>
                    <a:gd name="connsiteX29" fmla="*/ 446545 w 523667"/>
                    <a:gd name="connsiteY29" fmla="*/ 199528 h 522992"/>
                    <a:gd name="connsiteX30" fmla="*/ 448086 w 523667"/>
                    <a:gd name="connsiteY30" fmla="*/ 200146 h 522992"/>
                    <a:gd name="connsiteX31" fmla="*/ 473140 w 523667"/>
                    <a:gd name="connsiteY31" fmla="*/ 218509 h 522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523667" h="522992">
                      <a:moveTo>
                        <a:pt x="473140" y="218509"/>
                      </a:moveTo>
                      <a:cubicBezTo>
                        <a:pt x="526106" y="266281"/>
                        <a:pt x="540040" y="346231"/>
                        <a:pt x="502446" y="410094"/>
                      </a:cubicBezTo>
                      <a:cubicBezTo>
                        <a:pt x="480964" y="446587"/>
                        <a:pt x="446724" y="470919"/>
                        <a:pt x="408730" y="480756"/>
                      </a:cubicBezTo>
                      <a:lnTo>
                        <a:pt x="378673" y="482596"/>
                      </a:lnTo>
                      <a:lnTo>
                        <a:pt x="378673" y="482596"/>
                      </a:lnTo>
                      <a:lnTo>
                        <a:pt x="350052" y="484349"/>
                      </a:lnTo>
                      <a:cubicBezTo>
                        <a:pt x="330305" y="481729"/>
                        <a:pt x="310745" y="475195"/>
                        <a:pt x="292499" y="464453"/>
                      </a:cubicBezTo>
                      <a:lnTo>
                        <a:pt x="279425" y="456757"/>
                      </a:lnTo>
                      <a:lnTo>
                        <a:pt x="278763" y="457920"/>
                      </a:lnTo>
                      <a:cubicBezTo>
                        <a:pt x="250390" y="498149"/>
                        <a:pt x="203191" y="524024"/>
                        <a:pt x="150268" y="522961"/>
                      </a:cubicBezTo>
                      <a:cubicBezTo>
                        <a:pt x="65592" y="521258"/>
                        <a:pt x="-1670" y="451232"/>
                        <a:pt x="31" y="366557"/>
                      </a:cubicBezTo>
                      <a:cubicBezTo>
                        <a:pt x="883" y="324218"/>
                        <a:pt x="18815" y="286233"/>
                        <a:pt x="47119" y="259045"/>
                      </a:cubicBezTo>
                      <a:lnTo>
                        <a:pt x="68462" y="242145"/>
                      </a:lnTo>
                      <a:lnTo>
                        <a:pt x="60956" y="228875"/>
                      </a:lnTo>
                      <a:cubicBezTo>
                        <a:pt x="50532" y="210446"/>
                        <a:pt x="44336" y="190776"/>
                        <a:pt x="42057" y="170986"/>
                      </a:cubicBezTo>
                      <a:lnTo>
                        <a:pt x="43886" y="147724"/>
                      </a:lnTo>
                      <a:lnTo>
                        <a:pt x="43886" y="147724"/>
                      </a:lnTo>
                      <a:lnTo>
                        <a:pt x="46664" y="112379"/>
                      </a:lnTo>
                      <a:cubicBezTo>
                        <a:pt x="57157" y="74562"/>
                        <a:pt x="82076" y="40748"/>
                        <a:pt x="118935" y="19899"/>
                      </a:cubicBezTo>
                      <a:cubicBezTo>
                        <a:pt x="183438" y="-16586"/>
                        <a:pt x="263134" y="-1273"/>
                        <a:pt x="309985" y="52511"/>
                      </a:cubicBezTo>
                      <a:cubicBezTo>
                        <a:pt x="316678" y="60194"/>
                        <a:pt x="322701" y="68663"/>
                        <a:pt x="327913" y="77878"/>
                      </a:cubicBezTo>
                      <a:lnTo>
                        <a:pt x="328681" y="79889"/>
                      </a:lnTo>
                      <a:lnTo>
                        <a:pt x="328681" y="79889"/>
                      </a:lnTo>
                      <a:lnTo>
                        <a:pt x="344363" y="120963"/>
                      </a:lnTo>
                      <a:cubicBezTo>
                        <a:pt x="347555" y="135709"/>
                        <a:pt x="348500" y="150678"/>
                        <a:pt x="347330" y="165401"/>
                      </a:cubicBezTo>
                      <a:lnTo>
                        <a:pt x="343574" y="181979"/>
                      </a:lnTo>
                      <a:lnTo>
                        <a:pt x="360913" y="179220"/>
                      </a:lnTo>
                      <a:cubicBezTo>
                        <a:pt x="375653" y="178303"/>
                        <a:pt x="390605" y="179507"/>
                        <a:pt x="405291" y="182953"/>
                      </a:cubicBezTo>
                      <a:lnTo>
                        <a:pt x="446545" y="199527"/>
                      </a:lnTo>
                      <a:lnTo>
                        <a:pt x="446545" y="199528"/>
                      </a:lnTo>
                      <a:lnTo>
                        <a:pt x="448086" y="200146"/>
                      </a:lnTo>
                      <a:cubicBezTo>
                        <a:pt x="457210" y="205516"/>
                        <a:pt x="465574" y="211685"/>
                        <a:pt x="473140" y="218509"/>
                      </a:cubicBezTo>
                      <a:close/>
                    </a:path>
                  </a:pathLst>
                </a:custGeom>
                <a:solidFill>
                  <a:schemeClr val="bg2">
                    <a:lumMod val="6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309" name="Group 55">
                  <a:extLst>
                    <a:ext uri="{FF2B5EF4-FFF2-40B4-BE49-F238E27FC236}">
                      <a16:creationId xmlns:a16="http://schemas.microsoft.com/office/drawing/2014/main" id="{361DF7FF-6AED-4065-B8C5-F02CFF330E88}"/>
                    </a:ext>
                  </a:extLst>
                </p:cNvPr>
                <p:cNvGrpSpPr/>
                <p:nvPr/>
              </p:nvGrpSpPr>
              <p:grpSpPr>
                <a:xfrm>
                  <a:off x="5207486" y="2698750"/>
                  <a:ext cx="425173" cy="375881"/>
                  <a:chOff x="5207486" y="2698750"/>
                  <a:chExt cx="425173" cy="375881"/>
                </a:xfrm>
              </p:grpSpPr>
              <p:sp>
                <p:nvSpPr>
                  <p:cNvPr id="310" name="Oval 262">
                    <a:extLst>
                      <a:ext uri="{FF2B5EF4-FFF2-40B4-BE49-F238E27FC236}">
                        <a16:creationId xmlns:a16="http://schemas.microsoft.com/office/drawing/2014/main" id="{27F554AF-EE1E-4822-B252-A5986579AF9F}"/>
                      </a:ext>
                    </a:extLst>
                  </p:cNvPr>
                  <p:cNvSpPr/>
                  <p:nvPr/>
                </p:nvSpPr>
                <p:spPr>
                  <a:xfrm>
                    <a:off x="5207486" y="2698750"/>
                    <a:ext cx="177518" cy="177518"/>
                  </a:xfrm>
                  <a:prstGeom prst="ellipse">
                    <a:avLst/>
                  </a:prstGeom>
                  <a:solidFill>
                    <a:schemeClr val="bg2">
                      <a:lumMod val="65000"/>
                    </a:schemeClr>
                  </a:solidFill>
                  <a:ln w="22225" cap="sq">
                    <a:solidFill>
                      <a:schemeClr val="bg2">
                        <a:lumMod val="50000"/>
                      </a:schemeClr>
                    </a:solidFill>
                    <a:prstDash val="sysDot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11" name="Oval 263">
                    <a:extLst>
                      <a:ext uri="{FF2B5EF4-FFF2-40B4-BE49-F238E27FC236}">
                        <a16:creationId xmlns:a16="http://schemas.microsoft.com/office/drawing/2014/main" id="{0075C821-89F3-42FE-9648-5EDD0C6B8452}"/>
                      </a:ext>
                    </a:extLst>
                  </p:cNvPr>
                  <p:cNvSpPr/>
                  <p:nvPr/>
                </p:nvSpPr>
                <p:spPr>
                  <a:xfrm>
                    <a:off x="5331313" y="2897113"/>
                    <a:ext cx="177518" cy="177518"/>
                  </a:xfrm>
                  <a:prstGeom prst="ellipse">
                    <a:avLst/>
                  </a:prstGeom>
                  <a:solidFill>
                    <a:srgbClr val="8C8C8C"/>
                  </a:solidFill>
                  <a:ln w="22225">
                    <a:solidFill>
                      <a:schemeClr val="bg2">
                        <a:lumMod val="50000"/>
                      </a:schemeClr>
                    </a:solidFill>
                    <a:prstDash val="sysDot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12" name="Oval 264">
                    <a:extLst>
                      <a:ext uri="{FF2B5EF4-FFF2-40B4-BE49-F238E27FC236}">
                        <a16:creationId xmlns:a16="http://schemas.microsoft.com/office/drawing/2014/main" id="{2CB2D56D-A77A-44DF-82B3-7A516F0ACEA9}"/>
                      </a:ext>
                    </a:extLst>
                  </p:cNvPr>
                  <p:cNvSpPr/>
                  <p:nvPr/>
                </p:nvSpPr>
                <p:spPr>
                  <a:xfrm>
                    <a:off x="5455141" y="2698750"/>
                    <a:ext cx="177518" cy="177518"/>
                  </a:xfrm>
                  <a:prstGeom prst="ellipse">
                    <a:avLst/>
                  </a:prstGeom>
                  <a:solidFill>
                    <a:srgbClr val="8C8C8C"/>
                  </a:solidFill>
                  <a:ln w="22225">
                    <a:solidFill>
                      <a:schemeClr val="bg2">
                        <a:lumMod val="50000"/>
                      </a:schemeClr>
                    </a:solidFill>
                    <a:prstDash val="sysDot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13" name="Oval 265">
                    <a:extLst>
                      <a:ext uri="{FF2B5EF4-FFF2-40B4-BE49-F238E27FC236}">
                        <a16:creationId xmlns:a16="http://schemas.microsoft.com/office/drawing/2014/main" id="{A8921817-35BD-4642-B376-14FCA923EE05}"/>
                      </a:ext>
                    </a:extLst>
                  </p:cNvPr>
                  <p:cNvSpPr/>
                  <p:nvPr/>
                </p:nvSpPr>
                <p:spPr>
                  <a:xfrm>
                    <a:off x="5207486" y="2698750"/>
                    <a:ext cx="177518" cy="177518"/>
                  </a:xfrm>
                  <a:prstGeom prst="ellipse">
                    <a:avLst/>
                  </a:prstGeom>
                  <a:solidFill>
                    <a:srgbClr val="8C8C8C"/>
                  </a:solidFill>
                  <a:ln w="6350" cap="sq">
                    <a:solidFill>
                      <a:schemeClr val="bg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14" name="Oval 268">
                    <a:extLst>
                      <a:ext uri="{FF2B5EF4-FFF2-40B4-BE49-F238E27FC236}">
                        <a16:creationId xmlns:a16="http://schemas.microsoft.com/office/drawing/2014/main" id="{3892F562-424E-4330-95B2-778B06285558}"/>
                      </a:ext>
                    </a:extLst>
                  </p:cNvPr>
                  <p:cNvSpPr/>
                  <p:nvPr/>
                </p:nvSpPr>
                <p:spPr>
                  <a:xfrm>
                    <a:off x="5455141" y="2698750"/>
                    <a:ext cx="177518" cy="177518"/>
                  </a:xfrm>
                  <a:prstGeom prst="ellipse">
                    <a:avLst/>
                  </a:prstGeom>
                  <a:noFill/>
                  <a:ln w="6350" cap="sq">
                    <a:solidFill>
                      <a:schemeClr val="bg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15" name="Oval 269">
                    <a:extLst>
                      <a:ext uri="{FF2B5EF4-FFF2-40B4-BE49-F238E27FC236}">
                        <a16:creationId xmlns:a16="http://schemas.microsoft.com/office/drawing/2014/main" id="{01306A56-D249-42C5-AF20-473DA04E8E66}"/>
                      </a:ext>
                    </a:extLst>
                  </p:cNvPr>
                  <p:cNvSpPr/>
                  <p:nvPr/>
                </p:nvSpPr>
                <p:spPr>
                  <a:xfrm>
                    <a:off x="5330333" y="2897113"/>
                    <a:ext cx="177518" cy="177518"/>
                  </a:xfrm>
                  <a:prstGeom prst="ellipse">
                    <a:avLst/>
                  </a:prstGeom>
                  <a:noFill/>
                  <a:ln w="6350" cap="sq">
                    <a:solidFill>
                      <a:schemeClr val="bg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sp>
            <p:nvSpPr>
              <p:cNvPr id="307" name="Freeform 256">
                <a:extLst>
                  <a:ext uri="{FF2B5EF4-FFF2-40B4-BE49-F238E27FC236}">
                    <a16:creationId xmlns:a16="http://schemas.microsoft.com/office/drawing/2014/main" id="{84A9436B-8F46-4FD9-A425-F30DB5AB1A16}"/>
                  </a:ext>
                </a:extLst>
              </p:cNvPr>
              <p:cNvSpPr/>
              <p:nvPr/>
            </p:nvSpPr>
            <p:spPr>
              <a:xfrm>
                <a:off x="4438860" y="2641763"/>
                <a:ext cx="279913" cy="487502"/>
              </a:xfrm>
              <a:custGeom>
                <a:avLst/>
                <a:gdLst>
                  <a:gd name="connsiteX0" fmla="*/ 117463 w 279913"/>
                  <a:gd name="connsiteY0" fmla="*/ 276 h 487502"/>
                  <a:gd name="connsiteX1" fmla="*/ 274642 w 279913"/>
                  <a:gd name="connsiteY1" fmla="*/ 113671 h 487502"/>
                  <a:gd name="connsiteX2" fmla="*/ 259345 w 279913"/>
                  <a:gd name="connsiteY2" fmla="*/ 230040 h 487502"/>
                  <a:gd name="connsiteX3" fmla="*/ 239588 w 279913"/>
                  <a:gd name="connsiteY3" fmla="*/ 252766 h 487502"/>
                  <a:gd name="connsiteX4" fmla="*/ 220776 w 279913"/>
                  <a:gd name="connsiteY4" fmla="*/ 274407 h 487502"/>
                  <a:gd name="connsiteX5" fmla="*/ 166243 w 279913"/>
                  <a:gd name="connsiteY5" fmla="*/ 301507 h 487502"/>
                  <a:gd name="connsiteX6" fmla="*/ 151590 w 279913"/>
                  <a:gd name="connsiteY6" fmla="*/ 305437 h 487502"/>
                  <a:gd name="connsiteX7" fmla="*/ 151955 w 279913"/>
                  <a:gd name="connsiteY7" fmla="*/ 306724 h 487502"/>
                  <a:gd name="connsiteX8" fmla="*/ 108270 w 279913"/>
                  <a:gd name="connsiteY8" fmla="*/ 443957 h 487502"/>
                  <a:gd name="connsiteX9" fmla="*/ 57158 w 279913"/>
                  <a:gd name="connsiteY9" fmla="*/ 477059 h 487502"/>
                  <a:gd name="connsiteX10" fmla="*/ 0 w 279913"/>
                  <a:gd name="connsiteY10" fmla="*/ 487502 h 487502"/>
                  <a:gd name="connsiteX11" fmla="*/ 0 w 279913"/>
                  <a:gd name="connsiteY11" fmla="*/ 66160 h 487502"/>
                  <a:gd name="connsiteX12" fmla="*/ 588 w 279913"/>
                  <a:gd name="connsiteY12" fmla="*/ 67075 h 487502"/>
                  <a:gd name="connsiteX13" fmla="*/ 10774 w 279913"/>
                  <a:gd name="connsiteY13" fmla="*/ 52775 h 487502"/>
                  <a:gd name="connsiteX14" fmla="*/ 44544 w 279913"/>
                  <a:gd name="connsiteY14" fmla="*/ 23741 h 487502"/>
                  <a:gd name="connsiteX15" fmla="*/ 85283 w 279913"/>
                  <a:gd name="connsiteY15" fmla="*/ 5937 h 487502"/>
                  <a:gd name="connsiteX16" fmla="*/ 85283 w 279913"/>
                  <a:gd name="connsiteY16" fmla="*/ 5938 h 487502"/>
                  <a:gd name="connsiteX17" fmla="*/ 86804 w 279913"/>
                  <a:gd name="connsiteY17" fmla="*/ 5272 h 487502"/>
                  <a:gd name="connsiteX18" fmla="*/ 117463 w 279913"/>
                  <a:gd name="connsiteY18" fmla="*/ 276 h 4875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79913" h="487502">
                    <a:moveTo>
                      <a:pt x="117463" y="276"/>
                    </a:moveTo>
                    <a:cubicBezTo>
                      <a:pt x="188661" y="-4012"/>
                      <a:pt x="255448" y="42093"/>
                      <a:pt x="274642" y="113671"/>
                    </a:cubicBezTo>
                    <a:cubicBezTo>
                      <a:pt x="285610" y="154572"/>
                      <a:pt x="278962" y="196048"/>
                      <a:pt x="259345" y="230040"/>
                    </a:cubicBezTo>
                    <a:lnTo>
                      <a:pt x="239588" y="252766"/>
                    </a:lnTo>
                    <a:lnTo>
                      <a:pt x="220776" y="274407"/>
                    </a:lnTo>
                    <a:cubicBezTo>
                      <a:pt x="205065" y="286654"/>
                      <a:pt x="186694" y="296024"/>
                      <a:pt x="166243" y="301507"/>
                    </a:cubicBezTo>
                    <a:lnTo>
                      <a:pt x="151590" y="305437"/>
                    </a:lnTo>
                    <a:lnTo>
                      <a:pt x="151955" y="306724"/>
                    </a:lnTo>
                    <a:cubicBezTo>
                      <a:pt x="160757" y="355159"/>
                      <a:pt x="146126" y="406958"/>
                      <a:pt x="108270" y="443957"/>
                    </a:cubicBezTo>
                    <a:cubicBezTo>
                      <a:pt x="93128" y="458756"/>
                      <a:pt x="75703" y="469786"/>
                      <a:pt x="57158" y="477059"/>
                    </a:cubicBezTo>
                    <a:lnTo>
                      <a:pt x="0" y="487502"/>
                    </a:lnTo>
                    <a:lnTo>
                      <a:pt x="0" y="66160"/>
                    </a:lnTo>
                    <a:lnTo>
                      <a:pt x="588" y="67075"/>
                    </a:lnTo>
                    <a:lnTo>
                      <a:pt x="10774" y="52775"/>
                    </a:lnTo>
                    <a:cubicBezTo>
                      <a:pt x="20453" y="41619"/>
                      <a:pt x="31792" y="31800"/>
                      <a:pt x="44544" y="23741"/>
                    </a:cubicBezTo>
                    <a:lnTo>
                      <a:pt x="85283" y="5937"/>
                    </a:lnTo>
                    <a:lnTo>
                      <a:pt x="85283" y="5938"/>
                    </a:lnTo>
                    <a:lnTo>
                      <a:pt x="86804" y="5272"/>
                    </a:lnTo>
                    <a:cubicBezTo>
                      <a:pt x="97030" y="2529"/>
                      <a:pt x="107292" y="889"/>
                      <a:pt x="117463" y="276"/>
                    </a:cubicBezTo>
                    <a:close/>
                  </a:path>
                </a:pathLst>
              </a:custGeom>
              <a:solidFill>
                <a:schemeClr val="bg2">
                  <a:lumMod val="50000"/>
                  <a:alpha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299" name="Straight Connector 273">
              <a:extLst>
                <a:ext uri="{FF2B5EF4-FFF2-40B4-BE49-F238E27FC236}">
                  <a16:creationId xmlns:a16="http://schemas.microsoft.com/office/drawing/2014/main" id="{92999E2F-504F-4AA8-B2FE-DC63541F5DEE}"/>
                </a:ext>
              </a:extLst>
            </p:cNvPr>
            <p:cNvCxnSpPr/>
            <p:nvPr/>
          </p:nvCxnSpPr>
          <p:spPr>
            <a:xfrm>
              <a:off x="4708944" y="2706543"/>
              <a:ext cx="0" cy="144000"/>
            </a:xfrm>
            <a:prstGeom prst="line">
              <a:avLst/>
            </a:prstGeom>
            <a:ln cap="rnd"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0" name="Straight Connector 274">
              <a:extLst>
                <a:ext uri="{FF2B5EF4-FFF2-40B4-BE49-F238E27FC236}">
                  <a16:creationId xmlns:a16="http://schemas.microsoft.com/office/drawing/2014/main" id="{4B1FBF34-EA34-41D1-BA1F-ABE2D8CB1BE9}"/>
                </a:ext>
              </a:extLst>
            </p:cNvPr>
            <p:cNvCxnSpPr/>
            <p:nvPr/>
          </p:nvCxnSpPr>
          <p:spPr>
            <a:xfrm rot="3600000">
              <a:off x="4637373" y="2817072"/>
              <a:ext cx="0" cy="162545"/>
            </a:xfrm>
            <a:prstGeom prst="line">
              <a:avLst/>
            </a:prstGeom>
            <a:ln cap="rnd"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1" name="Straight Connector 275">
              <a:extLst>
                <a:ext uri="{FF2B5EF4-FFF2-40B4-BE49-F238E27FC236}">
                  <a16:creationId xmlns:a16="http://schemas.microsoft.com/office/drawing/2014/main" id="{55A07E39-708D-410D-B463-7E9137B7BE14}"/>
                </a:ext>
              </a:extLst>
            </p:cNvPr>
            <p:cNvCxnSpPr/>
            <p:nvPr/>
          </p:nvCxnSpPr>
          <p:spPr>
            <a:xfrm rot="-3600000">
              <a:off x="4783054" y="2815520"/>
              <a:ext cx="0" cy="162545"/>
            </a:xfrm>
            <a:prstGeom prst="line">
              <a:avLst/>
            </a:prstGeom>
            <a:ln cap="rnd"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18" name="Group 277">
            <a:extLst>
              <a:ext uri="{FF2B5EF4-FFF2-40B4-BE49-F238E27FC236}">
                <a16:creationId xmlns:a16="http://schemas.microsoft.com/office/drawing/2014/main" id="{3DE72746-17A6-4C35-AC16-704C815A96EE}"/>
              </a:ext>
            </a:extLst>
          </p:cNvPr>
          <p:cNvGrpSpPr/>
          <p:nvPr/>
        </p:nvGrpSpPr>
        <p:grpSpPr>
          <a:xfrm>
            <a:off x="7689943" y="5305362"/>
            <a:ext cx="542174" cy="1184286"/>
            <a:chOff x="4447787" y="2554717"/>
            <a:chExt cx="542174" cy="1184286"/>
          </a:xfrm>
        </p:grpSpPr>
        <p:grpSp>
          <p:nvGrpSpPr>
            <p:cNvPr id="319" name="Group 278">
              <a:extLst>
                <a:ext uri="{FF2B5EF4-FFF2-40B4-BE49-F238E27FC236}">
                  <a16:creationId xmlns:a16="http://schemas.microsoft.com/office/drawing/2014/main" id="{EACBB89E-1298-4AC6-B772-00C4D4B515E2}"/>
                </a:ext>
              </a:extLst>
            </p:cNvPr>
            <p:cNvGrpSpPr/>
            <p:nvPr/>
          </p:nvGrpSpPr>
          <p:grpSpPr>
            <a:xfrm>
              <a:off x="4447787" y="2554717"/>
              <a:ext cx="542174" cy="1184286"/>
              <a:chOff x="4176599" y="2559165"/>
              <a:chExt cx="542174" cy="1184286"/>
            </a:xfrm>
          </p:grpSpPr>
          <p:grpSp>
            <p:nvGrpSpPr>
              <p:cNvPr id="323" name="Group 282">
                <a:extLst>
                  <a:ext uri="{FF2B5EF4-FFF2-40B4-BE49-F238E27FC236}">
                    <a16:creationId xmlns:a16="http://schemas.microsoft.com/office/drawing/2014/main" id="{099D9A09-C678-4DEF-8CD3-816F1E076878}"/>
                  </a:ext>
                </a:extLst>
              </p:cNvPr>
              <p:cNvGrpSpPr/>
              <p:nvPr/>
            </p:nvGrpSpPr>
            <p:grpSpPr>
              <a:xfrm>
                <a:off x="4247175" y="2735667"/>
                <a:ext cx="390002" cy="993372"/>
                <a:chOff x="4235783" y="2735666"/>
                <a:chExt cx="406156" cy="1034517"/>
              </a:xfrm>
              <a:solidFill>
                <a:schemeClr val="tx2"/>
              </a:solidFill>
            </p:grpSpPr>
            <p:sp>
              <p:nvSpPr>
                <p:cNvPr id="337" name="Rounded Rectangle 296">
                  <a:extLst>
                    <a:ext uri="{FF2B5EF4-FFF2-40B4-BE49-F238E27FC236}">
                      <a16:creationId xmlns:a16="http://schemas.microsoft.com/office/drawing/2014/main" id="{6B6A03B0-9AA7-4DD0-8DBF-3E26D05750D7}"/>
                    </a:ext>
                  </a:extLst>
                </p:cNvPr>
                <p:cNvSpPr/>
                <p:nvPr/>
              </p:nvSpPr>
              <p:spPr>
                <a:xfrm>
                  <a:off x="4266451" y="2754577"/>
                  <a:ext cx="344819" cy="1015606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accent2"/>
                </a:solidFill>
                <a:ln>
                  <a:solidFill>
                    <a:schemeClr val="accent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38" name="Freeform 297">
                  <a:extLst>
                    <a:ext uri="{FF2B5EF4-FFF2-40B4-BE49-F238E27FC236}">
                      <a16:creationId xmlns:a16="http://schemas.microsoft.com/office/drawing/2014/main" id="{117F7AFA-C9F3-43AF-9211-BC6AF410294B}"/>
                    </a:ext>
                  </a:extLst>
                </p:cNvPr>
                <p:cNvSpPr/>
                <p:nvPr/>
              </p:nvSpPr>
              <p:spPr>
                <a:xfrm rot="18870302">
                  <a:off x="4235802" y="2735647"/>
                  <a:ext cx="406118" cy="406156"/>
                </a:xfrm>
                <a:custGeom>
                  <a:avLst/>
                  <a:gdLst>
                    <a:gd name="connsiteX0" fmla="*/ 406118 w 406118"/>
                    <a:gd name="connsiteY0" fmla="*/ 334873 h 406156"/>
                    <a:gd name="connsiteX1" fmla="*/ 404576 w 406118"/>
                    <a:gd name="connsiteY1" fmla="*/ 336742 h 406156"/>
                    <a:gd name="connsiteX2" fmla="*/ 236995 w 406118"/>
                    <a:gd name="connsiteY2" fmla="*/ 406156 h 406156"/>
                    <a:gd name="connsiteX3" fmla="*/ 0 w 406118"/>
                    <a:gd name="connsiteY3" fmla="*/ 169162 h 406156"/>
                    <a:gd name="connsiteX4" fmla="*/ 1 w 406118"/>
                    <a:gd name="connsiteY4" fmla="*/ 169162 h 406156"/>
                    <a:gd name="connsiteX5" fmla="*/ 69415 w 406118"/>
                    <a:gd name="connsiteY5" fmla="*/ 1580 h 406156"/>
                    <a:gd name="connsiteX6" fmla="*/ 71331 w 406118"/>
                    <a:gd name="connsiteY6" fmla="*/ 0 h 406156"/>
                    <a:gd name="connsiteX7" fmla="*/ 69502 w 406118"/>
                    <a:gd name="connsiteY7" fmla="*/ 23263 h 406156"/>
                    <a:gd name="connsiteX8" fmla="*/ 88401 w 406118"/>
                    <a:gd name="connsiteY8" fmla="*/ 81152 h 406156"/>
                    <a:gd name="connsiteX9" fmla="*/ 95907 w 406118"/>
                    <a:gd name="connsiteY9" fmla="*/ 94422 h 406156"/>
                    <a:gd name="connsiteX10" fmla="*/ 74564 w 406118"/>
                    <a:gd name="connsiteY10" fmla="*/ 111322 h 406156"/>
                    <a:gd name="connsiteX11" fmla="*/ 27476 w 406118"/>
                    <a:gd name="connsiteY11" fmla="*/ 218833 h 406156"/>
                    <a:gd name="connsiteX12" fmla="*/ 177713 w 406118"/>
                    <a:gd name="connsiteY12" fmla="*/ 375237 h 406156"/>
                    <a:gd name="connsiteX13" fmla="*/ 306208 w 406118"/>
                    <a:gd name="connsiteY13" fmla="*/ 310197 h 406156"/>
                    <a:gd name="connsiteX14" fmla="*/ 306870 w 406118"/>
                    <a:gd name="connsiteY14" fmla="*/ 309034 h 406156"/>
                    <a:gd name="connsiteX15" fmla="*/ 319944 w 406118"/>
                    <a:gd name="connsiteY15" fmla="*/ 316730 h 406156"/>
                    <a:gd name="connsiteX16" fmla="*/ 377497 w 406118"/>
                    <a:gd name="connsiteY16" fmla="*/ 336626 h 406156"/>
                    <a:gd name="connsiteX17" fmla="*/ 406118 w 406118"/>
                    <a:gd name="connsiteY17" fmla="*/ 334873 h 40615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6118" h="406156">
                      <a:moveTo>
                        <a:pt x="406118" y="334873"/>
                      </a:moveTo>
                      <a:lnTo>
                        <a:pt x="404576" y="336742"/>
                      </a:lnTo>
                      <a:cubicBezTo>
                        <a:pt x="361688" y="379630"/>
                        <a:pt x="302439" y="406156"/>
                        <a:pt x="236995" y="406156"/>
                      </a:cubicBezTo>
                      <a:cubicBezTo>
                        <a:pt x="106106" y="406156"/>
                        <a:pt x="0" y="300050"/>
                        <a:pt x="0" y="169162"/>
                      </a:cubicBezTo>
                      <a:lnTo>
                        <a:pt x="1" y="169162"/>
                      </a:lnTo>
                      <a:cubicBezTo>
                        <a:pt x="1" y="103717"/>
                        <a:pt x="26528" y="44468"/>
                        <a:pt x="69415" y="1580"/>
                      </a:cubicBezTo>
                      <a:lnTo>
                        <a:pt x="71331" y="0"/>
                      </a:lnTo>
                      <a:lnTo>
                        <a:pt x="69502" y="23263"/>
                      </a:lnTo>
                      <a:cubicBezTo>
                        <a:pt x="71781" y="43053"/>
                        <a:pt x="77976" y="62722"/>
                        <a:pt x="88401" y="81152"/>
                      </a:cubicBezTo>
                      <a:lnTo>
                        <a:pt x="95907" y="94422"/>
                      </a:lnTo>
                      <a:lnTo>
                        <a:pt x="74564" y="111322"/>
                      </a:lnTo>
                      <a:cubicBezTo>
                        <a:pt x="46260" y="138510"/>
                        <a:pt x="28328" y="176495"/>
                        <a:pt x="27476" y="218833"/>
                      </a:cubicBezTo>
                      <a:cubicBezTo>
                        <a:pt x="25774" y="303509"/>
                        <a:pt x="93037" y="373534"/>
                        <a:pt x="177713" y="375237"/>
                      </a:cubicBezTo>
                      <a:cubicBezTo>
                        <a:pt x="230636" y="376301"/>
                        <a:pt x="277835" y="350426"/>
                        <a:pt x="306208" y="310197"/>
                      </a:cubicBezTo>
                      <a:lnTo>
                        <a:pt x="306870" y="309034"/>
                      </a:lnTo>
                      <a:lnTo>
                        <a:pt x="319944" y="316730"/>
                      </a:lnTo>
                      <a:cubicBezTo>
                        <a:pt x="338190" y="327472"/>
                        <a:pt x="357750" y="334006"/>
                        <a:pt x="377497" y="336626"/>
                      </a:cubicBezTo>
                      <a:lnTo>
                        <a:pt x="406118" y="334873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solidFill>
                    <a:schemeClr val="accent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324" name="Oval 283">
                <a:extLst>
                  <a:ext uri="{FF2B5EF4-FFF2-40B4-BE49-F238E27FC236}">
                    <a16:creationId xmlns:a16="http://schemas.microsoft.com/office/drawing/2014/main" id="{06404841-9B99-4EA3-8A6A-1385262ABFA3}"/>
                  </a:ext>
                </a:extLst>
              </p:cNvPr>
              <p:cNvSpPr/>
              <p:nvPr/>
            </p:nvSpPr>
            <p:spPr>
              <a:xfrm>
                <a:off x="4380347" y="3241396"/>
                <a:ext cx="110518" cy="110518"/>
              </a:xfrm>
              <a:prstGeom prst="ellipse">
                <a:avLst/>
              </a:prstGeom>
              <a:solidFill>
                <a:schemeClr val="accent2">
                  <a:lumMod val="75000"/>
                </a:schemeClr>
              </a:solidFill>
              <a:ln w="12700">
                <a:solidFill>
                  <a:schemeClr val="tx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325" name="Straight Connector 284">
                <a:extLst>
                  <a:ext uri="{FF2B5EF4-FFF2-40B4-BE49-F238E27FC236}">
                    <a16:creationId xmlns:a16="http://schemas.microsoft.com/office/drawing/2014/main" id="{76E715E3-2C04-4458-A4D4-8E2DE6CCD8C7}"/>
                  </a:ext>
                </a:extLst>
              </p:cNvPr>
              <p:cNvCxnSpPr/>
              <p:nvPr/>
            </p:nvCxnSpPr>
            <p:spPr>
              <a:xfrm>
                <a:off x="4435606" y="3467167"/>
                <a:ext cx="0" cy="120196"/>
              </a:xfrm>
              <a:prstGeom prst="line">
                <a:avLst/>
              </a:prstGeom>
              <a:ln w="28575">
                <a:solidFill>
                  <a:schemeClr val="tx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26" name="Freeform 285">
                <a:extLst>
                  <a:ext uri="{FF2B5EF4-FFF2-40B4-BE49-F238E27FC236}">
                    <a16:creationId xmlns:a16="http://schemas.microsoft.com/office/drawing/2014/main" id="{343829AE-BD05-4015-8362-ABFBF81BE004}"/>
                  </a:ext>
                </a:extLst>
              </p:cNvPr>
              <p:cNvSpPr/>
              <p:nvPr/>
            </p:nvSpPr>
            <p:spPr>
              <a:xfrm>
                <a:off x="4437481" y="2753826"/>
                <a:ext cx="248379" cy="989625"/>
              </a:xfrm>
              <a:custGeom>
                <a:avLst/>
                <a:gdLst>
                  <a:gd name="connsiteX0" fmla="*/ 11785 w 248379"/>
                  <a:gd name="connsiteY0" fmla="*/ 0 h 1015607"/>
                  <a:gd name="connsiteX1" fmla="*/ 184195 w 248379"/>
                  <a:gd name="connsiteY1" fmla="*/ 172410 h 1015607"/>
                  <a:gd name="connsiteX2" fmla="*/ 184195 w 248379"/>
                  <a:gd name="connsiteY2" fmla="*/ 175772 h 1015607"/>
                  <a:gd name="connsiteX3" fmla="*/ 229306 w 248379"/>
                  <a:gd name="connsiteY3" fmla="*/ 153354 h 1015607"/>
                  <a:gd name="connsiteX4" fmla="*/ 248119 w 248379"/>
                  <a:gd name="connsiteY4" fmla="*/ 131713 h 1015607"/>
                  <a:gd name="connsiteX5" fmla="*/ 248371 w 248379"/>
                  <a:gd name="connsiteY5" fmla="*/ 134123 h 1015607"/>
                  <a:gd name="connsiteX6" fmla="*/ 210453 w 248379"/>
                  <a:gd name="connsiteY6" fmla="*/ 264859 h 1015607"/>
                  <a:gd name="connsiteX7" fmla="*/ 184195 w 248379"/>
                  <a:gd name="connsiteY7" fmla="*/ 297576 h 1015607"/>
                  <a:gd name="connsiteX8" fmla="*/ 184194 w 248379"/>
                  <a:gd name="connsiteY8" fmla="*/ 843197 h 1015607"/>
                  <a:gd name="connsiteX9" fmla="*/ 11784 w 248379"/>
                  <a:gd name="connsiteY9" fmla="*/ 1015607 h 1015607"/>
                  <a:gd name="connsiteX10" fmla="*/ 11785 w 248379"/>
                  <a:gd name="connsiteY10" fmla="*/ 1015606 h 1015607"/>
                  <a:gd name="connsiteX11" fmla="*/ 0 w 248379"/>
                  <a:gd name="connsiteY11" fmla="*/ 1013227 h 1015607"/>
                  <a:gd name="connsiteX12" fmla="*/ 0 w 248379"/>
                  <a:gd name="connsiteY12" fmla="*/ 2379 h 1015607"/>
                  <a:gd name="connsiteX13" fmla="*/ 11785 w 248379"/>
                  <a:gd name="connsiteY13" fmla="*/ 0 h 10156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48379" h="1015607">
                    <a:moveTo>
                      <a:pt x="11785" y="0"/>
                    </a:moveTo>
                    <a:cubicBezTo>
                      <a:pt x="107004" y="0"/>
                      <a:pt x="184195" y="77191"/>
                      <a:pt x="184195" y="172410"/>
                    </a:cubicBezTo>
                    <a:lnTo>
                      <a:pt x="184195" y="175772"/>
                    </a:lnTo>
                    <a:lnTo>
                      <a:pt x="229306" y="153354"/>
                    </a:lnTo>
                    <a:lnTo>
                      <a:pt x="248119" y="131713"/>
                    </a:lnTo>
                    <a:lnTo>
                      <a:pt x="248371" y="134123"/>
                    </a:lnTo>
                    <a:cubicBezTo>
                      <a:pt x="248764" y="179611"/>
                      <a:pt x="236142" y="225211"/>
                      <a:pt x="210453" y="264859"/>
                    </a:cubicBezTo>
                    <a:lnTo>
                      <a:pt x="184195" y="297576"/>
                    </a:lnTo>
                    <a:lnTo>
                      <a:pt x="184194" y="843197"/>
                    </a:lnTo>
                    <a:cubicBezTo>
                      <a:pt x="184194" y="938416"/>
                      <a:pt x="107003" y="1015607"/>
                      <a:pt x="11784" y="1015607"/>
                    </a:cubicBezTo>
                    <a:lnTo>
                      <a:pt x="11785" y="1015606"/>
                    </a:lnTo>
                    <a:lnTo>
                      <a:pt x="0" y="1013227"/>
                    </a:lnTo>
                    <a:lnTo>
                      <a:pt x="0" y="2379"/>
                    </a:lnTo>
                    <a:lnTo>
                      <a:pt x="11785" y="0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  <a:alpha val="44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327" name="Group 286">
                <a:extLst>
                  <a:ext uri="{FF2B5EF4-FFF2-40B4-BE49-F238E27FC236}">
                    <a16:creationId xmlns:a16="http://schemas.microsoft.com/office/drawing/2014/main" id="{CB79E815-C177-4EC7-8583-91259993C249}"/>
                  </a:ext>
                </a:extLst>
              </p:cNvPr>
              <p:cNvGrpSpPr/>
              <p:nvPr/>
            </p:nvGrpSpPr>
            <p:grpSpPr>
              <a:xfrm>
                <a:off x="4176599" y="2559165"/>
                <a:ext cx="522992" cy="523667"/>
                <a:chOff x="5157155" y="2559165"/>
                <a:chExt cx="522992" cy="523667"/>
              </a:xfrm>
            </p:grpSpPr>
            <p:sp>
              <p:nvSpPr>
                <p:cNvPr id="329" name="Freeform 288">
                  <a:extLst>
                    <a:ext uri="{FF2B5EF4-FFF2-40B4-BE49-F238E27FC236}">
                      <a16:creationId xmlns:a16="http://schemas.microsoft.com/office/drawing/2014/main" id="{D61C0B94-AD25-411B-9C09-3254613124C0}"/>
                    </a:ext>
                  </a:extLst>
                </p:cNvPr>
                <p:cNvSpPr/>
                <p:nvPr/>
              </p:nvSpPr>
              <p:spPr>
                <a:xfrm rot="18870302">
                  <a:off x="5156817" y="2559503"/>
                  <a:ext cx="523667" cy="522992"/>
                </a:xfrm>
                <a:custGeom>
                  <a:avLst/>
                  <a:gdLst>
                    <a:gd name="connsiteX0" fmla="*/ 473140 w 523667"/>
                    <a:gd name="connsiteY0" fmla="*/ 218509 h 522992"/>
                    <a:gd name="connsiteX1" fmla="*/ 502446 w 523667"/>
                    <a:gd name="connsiteY1" fmla="*/ 410094 h 522992"/>
                    <a:gd name="connsiteX2" fmla="*/ 408730 w 523667"/>
                    <a:gd name="connsiteY2" fmla="*/ 480756 h 522992"/>
                    <a:gd name="connsiteX3" fmla="*/ 378673 w 523667"/>
                    <a:gd name="connsiteY3" fmla="*/ 482596 h 522992"/>
                    <a:gd name="connsiteX4" fmla="*/ 378673 w 523667"/>
                    <a:gd name="connsiteY4" fmla="*/ 482596 h 522992"/>
                    <a:gd name="connsiteX5" fmla="*/ 350052 w 523667"/>
                    <a:gd name="connsiteY5" fmla="*/ 484349 h 522992"/>
                    <a:gd name="connsiteX6" fmla="*/ 292499 w 523667"/>
                    <a:gd name="connsiteY6" fmla="*/ 464453 h 522992"/>
                    <a:gd name="connsiteX7" fmla="*/ 279425 w 523667"/>
                    <a:gd name="connsiteY7" fmla="*/ 456757 h 522992"/>
                    <a:gd name="connsiteX8" fmla="*/ 278763 w 523667"/>
                    <a:gd name="connsiteY8" fmla="*/ 457920 h 522992"/>
                    <a:gd name="connsiteX9" fmla="*/ 150268 w 523667"/>
                    <a:gd name="connsiteY9" fmla="*/ 522961 h 522992"/>
                    <a:gd name="connsiteX10" fmla="*/ 31 w 523667"/>
                    <a:gd name="connsiteY10" fmla="*/ 366557 h 522992"/>
                    <a:gd name="connsiteX11" fmla="*/ 47119 w 523667"/>
                    <a:gd name="connsiteY11" fmla="*/ 259045 h 522992"/>
                    <a:gd name="connsiteX12" fmla="*/ 68462 w 523667"/>
                    <a:gd name="connsiteY12" fmla="*/ 242145 h 522992"/>
                    <a:gd name="connsiteX13" fmla="*/ 60956 w 523667"/>
                    <a:gd name="connsiteY13" fmla="*/ 228875 h 522992"/>
                    <a:gd name="connsiteX14" fmla="*/ 42057 w 523667"/>
                    <a:gd name="connsiteY14" fmla="*/ 170986 h 522992"/>
                    <a:gd name="connsiteX15" fmla="*/ 43886 w 523667"/>
                    <a:gd name="connsiteY15" fmla="*/ 147724 h 522992"/>
                    <a:gd name="connsiteX16" fmla="*/ 43886 w 523667"/>
                    <a:gd name="connsiteY16" fmla="*/ 147724 h 522992"/>
                    <a:gd name="connsiteX17" fmla="*/ 46664 w 523667"/>
                    <a:gd name="connsiteY17" fmla="*/ 112379 h 522992"/>
                    <a:gd name="connsiteX18" fmla="*/ 118935 w 523667"/>
                    <a:gd name="connsiteY18" fmla="*/ 19899 h 522992"/>
                    <a:gd name="connsiteX19" fmla="*/ 309985 w 523667"/>
                    <a:gd name="connsiteY19" fmla="*/ 52511 h 522992"/>
                    <a:gd name="connsiteX20" fmla="*/ 327913 w 523667"/>
                    <a:gd name="connsiteY20" fmla="*/ 77878 h 522992"/>
                    <a:gd name="connsiteX21" fmla="*/ 328681 w 523667"/>
                    <a:gd name="connsiteY21" fmla="*/ 79889 h 522992"/>
                    <a:gd name="connsiteX22" fmla="*/ 328681 w 523667"/>
                    <a:gd name="connsiteY22" fmla="*/ 79889 h 522992"/>
                    <a:gd name="connsiteX23" fmla="*/ 344363 w 523667"/>
                    <a:gd name="connsiteY23" fmla="*/ 120963 h 522992"/>
                    <a:gd name="connsiteX24" fmla="*/ 347330 w 523667"/>
                    <a:gd name="connsiteY24" fmla="*/ 165401 h 522992"/>
                    <a:gd name="connsiteX25" fmla="*/ 343574 w 523667"/>
                    <a:gd name="connsiteY25" fmla="*/ 181979 h 522992"/>
                    <a:gd name="connsiteX26" fmla="*/ 360913 w 523667"/>
                    <a:gd name="connsiteY26" fmla="*/ 179220 h 522992"/>
                    <a:gd name="connsiteX27" fmla="*/ 405291 w 523667"/>
                    <a:gd name="connsiteY27" fmla="*/ 182953 h 522992"/>
                    <a:gd name="connsiteX28" fmla="*/ 446545 w 523667"/>
                    <a:gd name="connsiteY28" fmla="*/ 199527 h 522992"/>
                    <a:gd name="connsiteX29" fmla="*/ 446545 w 523667"/>
                    <a:gd name="connsiteY29" fmla="*/ 199528 h 522992"/>
                    <a:gd name="connsiteX30" fmla="*/ 448086 w 523667"/>
                    <a:gd name="connsiteY30" fmla="*/ 200146 h 522992"/>
                    <a:gd name="connsiteX31" fmla="*/ 473140 w 523667"/>
                    <a:gd name="connsiteY31" fmla="*/ 218509 h 522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523667" h="522992">
                      <a:moveTo>
                        <a:pt x="473140" y="218509"/>
                      </a:moveTo>
                      <a:cubicBezTo>
                        <a:pt x="526106" y="266281"/>
                        <a:pt x="540040" y="346231"/>
                        <a:pt x="502446" y="410094"/>
                      </a:cubicBezTo>
                      <a:cubicBezTo>
                        <a:pt x="480964" y="446587"/>
                        <a:pt x="446724" y="470919"/>
                        <a:pt x="408730" y="480756"/>
                      </a:cubicBezTo>
                      <a:lnTo>
                        <a:pt x="378673" y="482596"/>
                      </a:lnTo>
                      <a:lnTo>
                        <a:pt x="378673" y="482596"/>
                      </a:lnTo>
                      <a:lnTo>
                        <a:pt x="350052" y="484349"/>
                      </a:lnTo>
                      <a:cubicBezTo>
                        <a:pt x="330305" y="481729"/>
                        <a:pt x="310745" y="475195"/>
                        <a:pt x="292499" y="464453"/>
                      </a:cubicBezTo>
                      <a:lnTo>
                        <a:pt x="279425" y="456757"/>
                      </a:lnTo>
                      <a:lnTo>
                        <a:pt x="278763" y="457920"/>
                      </a:lnTo>
                      <a:cubicBezTo>
                        <a:pt x="250390" y="498149"/>
                        <a:pt x="203191" y="524024"/>
                        <a:pt x="150268" y="522961"/>
                      </a:cubicBezTo>
                      <a:cubicBezTo>
                        <a:pt x="65592" y="521258"/>
                        <a:pt x="-1670" y="451232"/>
                        <a:pt x="31" y="366557"/>
                      </a:cubicBezTo>
                      <a:cubicBezTo>
                        <a:pt x="883" y="324218"/>
                        <a:pt x="18815" y="286233"/>
                        <a:pt x="47119" y="259045"/>
                      </a:cubicBezTo>
                      <a:lnTo>
                        <a:pt x="68462" y="242145"/>
                      </a:lnTo>
                      <a:lnTo>
                        <a:pt x="60956" y="228875"/>
                      </a:lnTo>
                      <a:cubicBezTo>
                        <a:pt x="50532" y="210446"/>
                        <a:pt x="44336" y="190776"/>
                        <a:pt x="42057" y="170986"/>
                      </a:cubicBezTo>
                      <a:lnTo>
                        <a:pt x="43886" y="147724"/>
                      </a:lnTo>
                      <a:lnTo>
                        <a:pt x="43886" y="147724"/>
                      </a:lnTo>
                      <a:lnTo>
                        <a:pt x="46664" y="112379"/>
                      </a:lnTo>
                      <a:cubicBezTo>
                        <a:pt x="57157" y="74562"/>
                        <a:pt x="82076" y="40748"/>
                        <a:pt x="118935" y="19899"/>
                      </a:cubicBezTo>
                      <a:cubicBezTo>
                        <a:pt x="183438" y="-16586"/>
                        <a:pt x="263134" y="-1273"/>
                        <a:pt x="309985" y="52511"/>
                      </a:cubicBezTo>
                      <a:cubicBezTo>
                        <a:pt x="316678" y="60194"/>
                        <a:pt x="322701" y="68663"/>
                        <a:pt x="327913" y="77878"/>
                      </a:cubicBezTo>
                      <a:lnTo>
                        <a:pt x="328681" y="79889"/>
                      </a:lnTo>
                      <a:lnTo>
                        <a:pt x="328681" y="79889"/>
                      </a:lnTo>
                      <a:lnTo>
                        <a:pt x="344363" y="120963"/>
                      </a:lnTo>
                      <a:cubicBezTo>
                        <a:pt x="347555" y="135709"/>
                        <a:pt x="348500" y="150678"/>
                        <a:pt x="347330" y="165401"/>
                      </a:cubicBezTo>
                      <a:lnTo>
                        <a:pt x="343574" y="181979"/>
                      </a:lnTo>
                      <a:lnTo>
                        <a:pt x="360913" y="179220"/>
                      </a:lnTo>
                      <a:cubicBezTo>
                        <a:pt x="375653" y="178303"/>
                        <a:pt x="390605" y="179507"/>
                        <a:pt x="405291" y="182953"/>
                      </a:cubicBezTo>
                      <a:lnTo>
                        <a:pt x="446545" y="199527"/>
                      </a:lnTo>
                      <a:lnTo>
                        <a:pt x="446545" y="199528"/>
                      </a:lnTo>
                      <a:lnTo>
                        <a:pt x="448086" y="200146"/>
                      </a:lnTo>
                      <a:cubicBezTo>
                        <a:pt x="457210" y="205516"/>
                        <a:pt x="465574" y="211685"/>
                        <a:pt x="473140" y="218509"/>
                      </a:cubicBezTo>
                      <a:close/>
                    </a:path>
                  </a:pathLst>
                </a:custGeom>
                <a:solidFill>
                  <a:schemeClr val="bg2">
                    <a:lumMod val="6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330" name="Group 289">
                  <a:extLst>
                    <a:ext uri="{FF2B5EF4-FFF2-40B4-BE49-F238E27FC236}">
                      <a16:creationId xmlns:a16="http://schemas.microsoft.com/office/drawing/2014/main" id="{464EC11F-81EA-4B8A-8571-1AF2F1DDD24E}"/>
                    </a:ext>
                  </a:extLst>
                </p:cNvPr>
                <p:cNvGrpSpPr/>
                <p:nvPr/>
              </p:nvGrpSpPr>
              <p:grpSpPr>
                <a:xfrm>
                  <a:off x="5207486" y="2698750"/>
                  <a:ext cx="425173" cy="375881"/>
                  <a:chOff x="5207486" y="2698750"/>
                  <a:chExt cx="425173" cy="375881"/>
                </a:xfrm>
              </p:grpSpPr>
              <p:sp>
                <p:nvSpPr>
                  <p:cNvPr id="331" name="Oval 290">
                    <a:extLst>
                      <a:ext uri="{FF2B5EF4-FFF2-40B4-BE49-F238E27FC236}">
                        <a16:creationId xmlns:a16="http://schemas.microsoft.com/office/drawing/2014/main" id="{89E6442F-EF63-402D-9A23-8A46004DA5A6}"/>
                      </a:ext>
                    </a:extLst>
                  </p:cNvPr>
                  <p:cNvSpPr/>
                  <p:nvPr/>
                </p:nvSpPr>
                <p:spPr>
                  <a:xfrm>
                    <a:off x="5207486" y="2698750"/>
                    <a:ext cx="177518" cy="177518"/>
                  </a:xfrm>
                  <a:prstGeom prst="ellipse">
                    <a:avLst/>
                  </a:prstGeom>
                  <a:solidFill>
                    <a:schemeClr val="bg2">
                      <a:lumMod val="65000"/>
                    </a:schemeClr>
                  </a:solidFill>
                  <a:ln w="22225" cap="sq">
                    <a:solidFill>
                      <a:schemeClr val="bg2">
                        <a:lumMod val="50000"/>
                      </a:schemeClr>
                    </a:solidFill>
                    <a:prstDash val="sysDot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32" name="Oval 291">
                    <a:extLst>
                      <a:ext uri="{FF2B5EF4-FFF2-40B4-BE49-F238E27FC236}">
                        <a16:creationId xmlns:a16="http://schemas.microsoft.com/office/drawing/2014/main" id="{CD8B4ADD-5A73-4A9D-AD80-662DDCC552FF}"/>
                      </a:ext>
                    </a:extLst>
                  </p:cNvPr>
                  <p:cNvSpPr/>
                  <p:nvPr/>
                </p:nvSpPr>
                <p:spPr>
                  <a:xfrm>
                    <a:off x="5331313" y="2897113"/>
                    <a:ext cx="177518" cy="177518"/>
                  </a:xfrm>
                  <a:prstGeom prst="ellipse">
                    <a:avLst/>
                  </a:prstGeom>
                  <a:solidFill>
                    <a:srgbClr val="8C8C8C"/>
                  </a:solidFill>
                  <a:ln w="22225">
                    <a:solidFill>
                      <a:schemeClr val="bg2">
                        <a:lumMod val="50000"/>
                      </a:schemeClr>
                    </a:solidFill>
                    <a:prstDash val="sysDot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33" name="Oval 292">
                    <a:extLst>
                      <a:ext uri="{FF2B5EF4-FFF2-40B4-BE49-F238E27FC236}">
                        <a16:creationId xmlns:a16="http://schemas.microsoft.com/office/drawing/2014/main" id="{918C27B0-3D98-4F7B-875A-D512E5C21DD2}"/>
                      </a:ext>
                    </a:extLst>
                  </p:cNvPr>
                  <p:cNvSpPr/>
                  <p:nvPr/>
                </p:nvSpPr>
                <p:spPr>
                  <a:xfrm>
                    <a:off x="5455141" y="2698750"/>
                    <a:ext cx="177518" cy="177518"/>
                  </a:xfrm>
                  <a:prstGeom prst="ellipse">
                    <a:avLst/>
                  </a:prstGeom>
                  <a:solidFill>
                    <a:srgbClr val="8C8C8C"/>
                  </a:solidFill>
                  <a:ln w="22225">
                    <a:solidFill>
                      <a:schemeClr val="bg2">
                        <a:lumMod val="50000"/>
                      </a:schemeClr>
                    </a:solidFill>
                    <a:prstDash val="sysDot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34" name="Oval 293">
                    <a:extLst>
                      <a:ext uri="{FF2B5EF4-FFF2-40B4-BE49-F238E27FC236}">
                        <a16:creationId xmlns:a16="http://schemas.microsoft.com/office/drawing/2014/main" id="{DA4B18AC-974F-4B33-8ADB-E7661749802F}"/>
                      </a:ext>
                    </a:extLst>
                  </p:cNvPr>
                  <p:cNvSpPr/>
                  <p:nvPr/>
                </p:nvSpPr>
                <p:spPr>
                  <a:xfrm>
                    <a:off x="5207486" y="2698750"/>
                    <a:ext cx="177518" cy="177518"/>
                  </a:xfrm>
                  <a:prstGeom prst="ellipse">
                    <a:avLst/>
                  </a:prstGeom>
                  <a:solidFill>
                    <a:srgbClr val="8C8C8C"/>
                  </a:solidFill>
                  <a:ln w="6350" cap="sq">
                    <a:solidFill>
                      <a:schemeClr val="bg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35" name="Oval 294">
                    <a:extLst>
                      <a:ext uri="{FF2B5EF4-FFF2-40B4-BE49-F238E27FC236}">
                        <a16:creationId xmlns:a16="http://schemas.microsoft.com/office/drawing/2014/main" id="{63419629-AC6F-4B85-9F56-E09EF41E7E12}"/>
                      </a:ext>
                    </a:extLst>
                  </p:cNvPr>
                  <p:cNvSpPr/>
                  <p:nvPr/>
                </p:nvSpPr>
                <p:spPr>
                  <a:xfrm>
                    <a:off x="5455141" y="2698750"/>
                    <a:ext cx="177518" cy="177518"/>
                  </a:xfrm>
                  <a:prstGeom prst="ellipse">
                    <a:avLst/>
                  </a:prstGeom>
                  <a:noFill/>
                  <a:ln w="6350" cap="sq">
                    <a:solidFill>
                      <a:schemeClr val="bg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36" name="Oval 295">
                    <a:extLst>
                      <a:ext uri="{FF2B5EF4-FFF2-40B4-BE49-F238E27FC236}">
                        <a16:creationId xmlns:a16="http://schemas.microsoft.com/office/drawing/2014/main" id="{4675C1FB-703D-4FB8-BCC9-FB628F65A1CD}"/>
                      </a:ext>
                    </a:extLst>
                  </p:cNvPr>
                  <p:cNvSpPr/>
                  <p:nvPr/>
                </p:nvSpPr>
                <p:spPr>
                  <a:xfrm>
                    <a:off x="5330333" y="2897113"/>
                    <a:ext cx="177518" cy="177518"/>
                  </a:xfrm>
                  <a:prstGeom prst="ellipse">
                    <a:avLst/>
                  </a:prstGeom>
                  <a:noFill/>
                  <a:ln w="6350" cap="sq">
                    <a:solidFill>
                      <a:schemeClr val="bg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sp>
            <p:nvSpPr>
              <p:cNvPr id="328" name="Freeform 287">
                <a:extLst>
                  <a:ext uri="{FF2B5EF4-FFF2-40B4-BE49-F238E27FC236}">
                    <a16:creationId xmlns:a16="http://schemas.microsoft.com/office/drawing/2014/main" id="{E65B4083-F7DD-42DC-8092-A7F9AF01CC65}"/>
                  </a:ext>
                </a:extLst>
              </p:cNvPr>
              <p:cNvSpPr/>
              <p:nvPr/>
            </p:nvSpPr>
            <p:spPr>
              <a:xfrm>
                <a:off x="4438860" y="2641763"/>
                <a:ext cx="279913" cy="487502"/>
              </a:xfrm>
              <a:custGeom>
                <a:avLst/>
                <a:gdLst>
                  <a:gd name="connsiteX0" fmla="*/ 117463 w 279913"/>
                  <a:gd name="connsiteY0" fmla="*/ 276 h 487502"/>
                  <a:gd name="connsiteX1" fmla="*/ 274642 w 279913"/>
                  <a:gd name="connsiteY1" fmla="*/ 113671 h 487502"/>
                  <a:gd name="connsiteX2" fmla="*/ 259345 w 279913"/>
                  <a:gd name="connsiteY2" fmla="*/ 230040 h 487502"/>
                  <a:gd name="connsiteX3" fmla="*/ 239588 w 279913"/>
                  <a:gd name="connsiteY3" fmla="*/ 252766 h 487502"/>
                  <a:gd name="connsiteX4" fmla="*/ 220776 w 279913"/>
                  <a:gd name="connsiteY4" fmla="*/ 274407 h 487502"/>
                  <a:gd name="connsiteX5" fmla="*/ 166243 w 279913"/>
                  <a:gd name="connsiteY5" fmla="*/ 301507 h 487502"/>
                  <a:gd name="connsiteX6" fmla="*/ 151590 w 279913"/>
                  <a:gd name="connsiteY6" fmla="*/ 305437 h 487502"/>
                  <a:gd name="connsiteX7" fmla="*/ 151955 w 279913"/>
                  <a:gd name="connsiteY7" fmla="*/ 306724 h 487502"/>
                  <a:gd name="connsiteX8" fmla="*/ 108270 w 279913"/>
                  <a:gd name="connsiteY8" fmla="*/ 443957 h 487502"/>
                  <a:gd name="connsiteX9" fmla="*/ 57158 w 279913"/>
                  <a:gd name="connsiteY9" fmla="*/ 477059 h 487502"/>
                  <a:gd name="connsiteX10" fmla="*/ 0 w 279913"/>
                  <a:gd name="connsiteY10" fmla="*/ 487502 h 487502"/>
                  <a:gd name="connsiteX11" fmla="*/ 0 w 279913"/>
                  <a:gd name="connsiteY11" fmla="*/ 66160 h 487502"/>
                  <a:gd name="connsiteX12" fmla="*/ 588 w 279913"/>
                  <a:gd name="connsiteY12" fmla="*/ 67075 h 487502"/>
                  <a:gd name="connsiteX13" fmla="*/ 10774 w 279913"/>
                  <a:gd name="connsiteY13" fmla="*/ 52775 h 487502"/>
                  <a:gd name="connsiteX14" fmla="*/ 44544 w 279913"/>
                  <a:gd name="connsiteY14" fmla="*/ 23741 h 487502"/>
                  <a:gd name="connsiteX15" fmla="*/ 85283 w 279913"/>
                  <a:gd name="connsiteY15" fmla="*/ 5937 h 487502"/>
                  <a:gd name="connsiteX16" fmla="*/ 85283 w 279913"/>
                  <a:gd name="connsiteY16" fmla="*/ 5938 h 487502"/>
                  <a:gd name="connsiteX17" fmla="*/ 86804 w 279913"/>
                  <a:gd name="connsiteY17" fmla="*/ 5272 h 487502"/>
                  <a:gd name="connsiteX18" fmla="*/ 117463 w 279913"/>
                  <a:gd name="connsiteY18" fmla="*/ 276 h 4875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279913" h="487502">
                    <a:moveTo>
                      <a:pt x="117463" y="276"/>
                    </a:moveTo>
                    <a:cubicBezTo>
                      <a:pt x="188661" y="-4012"/>
                      <a:pt x="255448" y="42093"/>
                      <a:pt x="274642" y="113671"/>
                    </a:cubicBezTo>
                    <a:cubicBezTo>
                      <a:pt x="285610" y="154572"/>
                      <a:pt x="278962" y="196048"/>
                      <a:pt x="259345" y="230040"/>
                    </a:cubicBezTo>
                    <a:lnTo>
                      <a:pt x="239588" y="252766"/>
                    </a:lnTo>
                    <a:lnTo>
                      <a:pt x="220776" y="274407"/>
                    </a:lnTo>
                    <a:cubicBezTo>
                      <a:pt x="205065" y="286654"/>
                      <a:pt x="186694" y="296024"/>
                      <a:pt x="166243" y="301507"/>
                    </a:cubicBezTo>
                    <a:lnTo>
                      <a:pt x="151590" y="305437"/>
                    </a:lnTo>
                    <a:lnTo>
                      <a:pt x="151955" y="306724"/>
                    </a:lnTo>
                    <a:cubicBezTo>
                      <a:pt x="160757" y="355159"/>
                      <a:pt x="146126" y="406958"/>
                      <a:pt x="108270" y="443957"/>
                    </a:cubicBezTo>
                    <a:cubicBezTo>
                      <a:pt x="93128" y="458756"/>
                      <a:pt x="75703" y="469786"/>
                      <a:pt x="57158" y="477059"/>
                    </a:cubicBezTo>
                    <a:lnTo>
                      <a:pt x="0" y="487502"/>
                    </a:lnTo>
                    <a:lnTo>
                      <a:pt x="0" y="66160"/>
                    </a:lnTo>
                    <a:lnTo>
                      <a:pt x="588" y="67075"/>
                    </a:lnTo>
                    <a:lnTo>
                      <a:pt x="10774" y="52775"/>
                    </a:lnTo>
                    <a:cubicBezTo>
                      <a:pt x="20453" y="41619"/>
                      <a:pt x="31792" y="31800"/>
                      <a:pt x="44544" y="23741"/>
                    </a:cubicBezTo>
                    <a:lnTo>
                      <a:pt x="85283" y="5937"/>
                    </a:lnTo>
                    <a:lnTo>
                      <a:pt x="85283" y="5938"/>
                    </a:lnTo>
                    <a:lnTo>
                      <a:pt x="86804" y="5272"/>
                    </a:lnTo>
                    <a:cubicBezTo>
                      <a:pt x="97030" y="2529"/>
                      <a:pt x="107292" y="889"/>
                      <a:pt x="117463" y="276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alpha val="34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cxnSp>
          <p:nvCxnSpPr>
            <p:cNvPr id="320" name="Straight Connector 279">
              <a:extLst>
                <a:ext uri="{FF2B5EF4-FFF2-40B4-BE49-F238E27FC236}">
                  <a16:creationId xmlns:a16="http://schemas.microsoft.com/office/drawing/2014/main" id="{9565786E-F01B-417D-A5FC-681030985C9F}"/>
                </a:ext>
              </a:extLst>
            </p:cNvPr>
            <p:cNvCxnSpPr/>
            <p:nvPr/>
          </p:nvCxnSpPr>
          <p:spPr>
            <a:xfrm>
              <a:off x="4708944" y="2706543"/>
              <a:ext cx="0" cy="144000"/>
            </a:xfrm>
            <a:prstGeom prst="line">
              <a:avLst/>
            </a:prstGeom>
            <a:ln cap="rnd"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1" name="Straight Connector 280">
              <a:extLst>
                <a:ext uri="{FF2B5EF4-FFF2-40B4-BE49-F238E27FC236}">
                  <a16:creationId xmlns:a16="http://schemas.microsoft.com/office/drawing/2014/main" id="{F44D42D3-4763-4A70-8F68-FE0D4DD4163A}"/>
                </a:ext>
              </a:extLst>
            </p:cNvPr>
            <p:cNvCxnSpPr/>
            <p:nvPr/>
          </p:nvCxnSpPr>
          <p:spPr>
            <a:xfrm rot="3600000">
              <a:off x="4637373" y="2817072"/>
              <a:ext cx="0" cy="162545"/>
            </a:xfrm>
            <a:prstGeom prst="line">
              <a:avLst/>
            </a:prstGeom>
            <a:ln cap="rnd"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2" name="Straight Connector 281">
              <a:extLst>
                <a:ext uri="{FF2B5EF4-FFF2-40B4-BE49-F238E27FC236}">
                  <a16:creationId xmlns:a16="http://schemas.microsoft.com/office/drawing/2014/main" id="{8AFCAEB3-0D48-42C4-B725-B6A32701F434}"/>
                </a:ext>
              </a:extLst>
            </p:cNvPr>
            <p:cNvCxnSpPr/>
            <p:nvPr/>
          </p:nvCxnSpPr>
          <p:spPr>
            <a:xfrm rot="-3600000">
              <a:off x="4783054" y="2815520"/>
              <a:ext cx="0" cy="162545"/>
            </a:xfrm>
            <a:prstGeom prst="line">
              <a:avLst/>
            </a:prstGeom>
            <a:ln cap="rnd"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39" name="Group 17">
            <a:extLst>
              <a:ext uri="{FF2B5EF4-FFF2-40B4-BE49-F238E27FC236}">
                <a16:creationId xmlns:a16="http://schemas.microsoft.com/office/drawing/2014/main" id="{F672E69E-6E5E-458E-9062-2376855478BB}"/>
              </a:ext>
            </a:extLst>
          </p:cNvPr>
          <p:cNvGrpSpPr>
            <a:grpSpLocks noChangeAspect="1"/>
          </p:cNvGrpSpPr>
          <p:nvPr/>
        </p:nvGrpSpPr>
        <p:grpSpPr>
          <a:xfrm>
            <a:off x="4264111" y="5527640"/>
            <a:ext cx="548083" cy="1049128"/>
            <a:chOff x="7011210" y="3383026"/>
            <a:chExt cx="752736" cy="1440869"/>
          </a:xfrm>
        </p:grpSpPr>
        <p:sp>
          <p:nvSpPr>
            <p:cNvPr id="340" name="Rounded Rectangle 272">
              <a:extLst>
                <a:ext uri="{FF2B5EF4-FFF2-40B4-BE49-F238E27FC236}">
                  <a16:creationId xmlns:a16="http://schemas.microsoft.com/office/drawing/2014/main" id="{0AD14436-A5B5-4367-80C5-E11AF608B976}"/>
                </a:ext>
              </a:extLst>
            </p:cNvPr>
            <p:cNvSpPr/>
            <p:nvPr/>
          </p:nvSpPr>
          <p:spPr>
            <a:xfrm>
              <a:off x="7011210" y="3383026"/>
              <a:ext cx="752736" cy="1440869"/>
            </a:xfrm>
            <a:prstGeom prst="roundRect">
              <a:avLst/>
            </a:prstGeom>
            <a:solidFill>
              <a:schemeClr val="bg2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41" name="Rounded Rectangle 273">
              <a:extLst>
                <a:ext uri="{FF2B5EF4-FFF2-40B4-BE49-F238E27FC236}">
                  <a16:creationId xmlns:a16="http://schemas.microsoft.com/office/drawing/2014/main" id="{CBEDDD18-EBD1-4506-8FDB-B297C0EEF43C}"/>
                </a:ext>
              </a:extLst>
            </p:cNvPr>
            <p:cNvSpPr/>
            <p:nvPr/>
          </p:nvSpPr>
          <p:spPr>
            <a:xfrm flipV="1">
              <a:off x="7250450" y="4712345"/>
              <a:ext cx="274257" cy="68564"/>
            </a:xfrm>
            <a:prstGeom prst="roundRect">
              <a:avLst/>
            </a:prstGeom>
            <a:noFill/>
            <a:ln w="3175">
              <a:solidFill>
                <a:schemeClr val="tx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342" name="Straight Connector 274">
              <a:extLst>
                <a:ext uri="{FF2B5EF4-FFF2-40B4-BE49-F238E27FC236}">
                  <a16:creationId xmlns:a16="http://schemas.microsoft.com/office/drawing/2014/main" id="{F32D3F81-C41B-44B2-959C-29A2D89D196A}"/>
                </a:ext>
              </a:extLst>
            </p:cNvPr>
            <p:cNvCxnSpPr/>
            <p:nvPr/>
          </p:nvCxnSpPr>
          <p:spPr>
            <a:xfrm>
              <a:off x="7109855" y="3484375"/>
              <a:ext cx="0" cy="0"/>
            </a:xfrm>
            <a:prstGeom prst="line">
              <a:avLst/>
            </a:prstGeom>
            <a:ln w="38100" cap="rnd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43" name="Group 275">
              <a:extLst>
                <a:ext uri="{FF2B5EF4-FFF2-40B4-BE49-F238E27FC236}">
                  <a16:creationId xmlns:a16="http://schemas.microsoft.com/office/drawing/2014/main" id="{03203A51-EEE3-42A1-9034-F87388F478C6}"/>
                </a:ext>
              </a:extLst>
            </p:cNvPr>
            <p:cNvGrpSpPr/>
            <p:nvPr/>
          </p:nvGrpSpPr>
          <p:grpSpPr>
            <a:xfrm>
              <a:off x="7066050" y="3555793"/>
              <a:ext cx="643056" cy="1121009"/>
              <a:chOff x="7009374" y="3781834"/>
              <a:chExt cx="168820" cy="294296"/>
            </a:xfrm>
          </p:grpSpPr>
          <p:sp>
            <p:nvSpPr>
              <p:cNvPr id="344" name="Rounded Rectangle 276">
                <a:extLst>
                  <a:ext uri="{FF2B5EF4-FFF2-40B4-BE49-F238E27FC236}">
                    <a16:creationId xmlns:a16="http://schemas.microsoft.com/office/drawing/2014/main" id="{3AEB306C-A5C0-4F4E-A85F-29CD62C532DE}"/>
                  </a:ext>
                </a:extLst>
              </p:cNvPr>
              <p:cNvSpPr/>
              <p:nvPr/>
            </p:nvSpPr>
            <p:spPr>
              <a:xfrm>
                <a:off x="7009374" y="3781834"/>
                <a:ext cx="168820" cy="294296"/>
              </a:xfrm>
              <a:prstGeom prst="roundRect">
                <a:avLst>
                  <a:gd name="adj" fmla="val 6717"/>
                </a:avLst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45" name="Freeform 277">
                <a:extLst>
                  <a:ext uri="{FF2B5EF4-FFF2-40B4-BE49-F238E27FC236}">
                    <a16:creationId xmlns:a16="http://schemas.microsoft.com/office/drawing/2014/main" id="{82752942-8E6D-4A44-AAFE-2DE5021304C4}"/>
                  </a:ext>
                </a:extLst>
              </p:cNvPr>
              <p:cNvSpPr/>
              <p:nvPr/>
            </p:nvSpPr>
            <p:spPr>
              <a:xfrm>
                <a:off x="7009374" y="3781834"/>
                <a:ext cx="167529" cy="293214"/>
              </a:xfrm>
              <a:custGeom>
                <a:avLst/>
                <a:gdLst>
                  <a:gd name="connsiteX0" fmla="*/ 10049 w 167529"/>
                  <a:gd name="connsiteY0" fmla="*/ 0 h 293214"/>
                  <a:gd name="connsiteX1" fmla="*/ 156189 w 167529"/>
                  <a:gd name="connsiteY1" fmla="*/ 0 h 293214"/>
                  <a:gd name="connsiteX2" fmla="*/ 167529 w 167529"/>
                  <a:gd name="connsiteY2" fmla="*/ 11340 h 293214"/>
                  <a:gd name="connsiteX3" fmla="*/ 167529 w 167529"/>
                  <a:gd name="connsiteY3" fmla="*/ 282956 h 293214"/>
                  <a:gd name="connsiteX4" fmla="*/ 164208 w 167529"/>
                  <a:gd name="connsiteY4" fmla="*/ 290975 h 293214"/>
                  <a:gd name="connsiteX5" fmla="*/ 158801 w 167529"/>
                  <a:gd name="connsiteY5" fmla="*/ 293214 h 293214"/>
                  <a:gd name="connsiteX6" fmla="*/ 0 w 167529"/>
                  <a:gd name="connsiteY6" fmla="*/ 8223 h 293214"/>
                  <a:gd name="connsiteX7" fmla="*/ 2031 w 167529"/>
                  <a:gd name="connsiteY7" fmla="*/ 3322 h 293214"/>
                  <a:gd name="connsiteX8" fmla="*/ 10049 w 167529"/>
                  <a:gd name="connsiteY8" fmla="*/ 0 h 293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7529" h="293214">
                    <a:moveTo>
                      <a:pt x="10049" y="0"/>
                    </a:moveTo>
                    <a:lnTo>
                      <a:pt x="156189" y="0"/>
                    </a:lnTo>
                    <a:cubicBezTo>
                      <a:pt x="162452" y="0"/>
                      <a:pt x="167529" y="5077"/>
                      <a:pt x="167529" y="11340"/>
                    </a:cubicBezTo>
                    <a:lnTo>
                      <a:pt x="167529" y="282956"/>
                    </a:lnTo>
                    <a:cubicBezTo>
                      <a:pt x="167529" y="286088"/>
                      <a:pt x="166260" y="288923"/>
                      <a:pt x="164208" y="290975"/>
                    </a:cubicBezTo>
                    <a:lnTo>
                      <a:pt x="158801" y="293214"/>
                    </a:lnTo>
                    <a:lnTo>
                      <a:pt x="0" y="8223"/>
                    </a:lnTo>
                    <a:lnTo>
                      <a:pt x="2031" y="3322"/>
                    </a:lnTo>
                    <a:cubicBezTo>
                      <a:pt x="4083" y="1269"/>
                      <a:pt x="6918" y="0"/>
                      <a:pt x="10049" y="0"/>
                    </a:cubicBezTo>
                    <a:close/>
                  </a:path>
                </a:pathLst>
              </a:custGeom>
              <a:solidFill>
                <a:srgbClr val="323B4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4" name="Gruppo 3">
            <a:extLst>
              <a:ext uri="{FF2B5EF4-FFF2-40B4-BE49-F238E27FC236}">
                <a16:creationId xmlns:a16="http://schemas.microsoft.com/office/drawing/2014/main" id="{CE4A3263-6FCC-4713-9B26-68A1491C2E8C}"/>
              </a:ext>
            </a:extLst>
          </p:cNvPr>
          <p:cNvGrpSpPr>
            <a:grpSpLocks noChangeAspect="1"/>
          </p:cNvGrpSpPr>
          <p:nvPr/>
        </p:nvGrpSpPr>
        <p:grpSpPr>
          <a:xfrm>
            <a:off x="4945489" y="5536154"/>
            <a:ext cx="548083" cy="1049128"/>
            <a:chOff x="6176102" y="5173084"/>
            <a:chExt cx="752736" cy="1440869"/>
          </a:xfrm>
        </p:grpSpPr>
        <p:sp>
          <p:nvSpPr>
            <p:cNvPr id="351" name="Rounded Rectangle 321">
              <a:extLst>
                <a:ext uri="{FF2B5EF4-FFF2-40B4-BE49-F238E27FC236}">
                  <a16:creationId xmlns:a16="http://schemas.microsoft.com/office/drawing/2014/main" id="{937AD985-2689-4779-94A1-B49D2EE65AFD}"/>
                </a:ext>
              </a:extLst>
            </p:cNvPr>
            <p:cNvSpPr/>
            <p:nvPr/>
          </p:nvSpPr>
          <p:spPr>
            <a:xfrm>
              <a:off x="6176102" y="5173084"/>
              <a:ext cx="752736" cy="1440869"/>
            </a:xfrm>
            <a:prstGeom prst="roundRect">
              <a:avLst/>
            </a:prstGeom>
            <a:solidFill>
              <a:schemeClr val="tx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352" name="Rounded Rectangle 322">
              <a:extLst>
                <a:ext uri="{FF2B5EF4-FFF2-40B4-BE49-F238E27FC236}">
                  <a16:creationId xmlns:a16="http://schemas.microsoft.com/office/drawing/2014/main" id="{885FE145-AFAB-4935-882E-9A5A42F36F6B}"/>
                </a:ext>
              </a:extLst>
            </p:cNvPr>
            <p:cNvSpPr/>
            <p:nvPr/>
          </p:nvSpPr>
          <p:spPr>
            <a:xfrm flipV="1">
              <a:off x="6415342" y="6502403"/>
              <a:ext cx="274257" cy="68564"/>
            </a:xfrm>
            <a:prstGeom prst="roundRect">
              <a:avLst/>
            </a:prstGeom>
            <a:solidFill>
              <a:schemeClr val="tx1"/>
            </a:solidFill>
            <a:ln w="3175">
              <a:solidFill>
                <a:schemeClr val="tx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353" name="Straight Connector 323">
              <a:extLst>
                <a:ext uri="{FF2B5EF4-FFF2-40B4-BE49-F238E27FC236}">
                  <a16:creationId xmlns:a16="http://schemas.microsoft.com/office/drawing/2014/main" id="{8FA0D966-8468-4017-A951-31120C5CB8A7}"/>
                </a:ext>
              </a:extLst>
            </p:cNvPr>
            <p:cNvCxnSpPr/>
            <p:nvPr/>
          </p:nvCxnSpPr>
          <p:spPr>
            <a:xfrm>
              <a:off x="6274747" y="5274433"/>
              <a:ext cx="0" cy="0"/>
            </a:xfrm>
            <a:prstGeom prst="line">
              <a:avLst/>
            </a:prstGeom>
            <a:ln w="38100" cap="rnd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54" name="Group 324">
              <a:extLst>
                <a:ext uri="{FF2B5EF4-FFF2-40B4-BE49-F238E27FC236}">
                  <a16:creationId xmlns:a16="http://schemas.microsoft.com/office/drawing/2014/main" id="{721ED084-6244-4F06-A1AA-B2AA987577E6}"/>
                </a:ext>
              </a:extLst>
            </p:cNvPr>
            <p:cNvGrpSpPr/>
            <p:nvPr/>
          </p:nvGrpSpPr>
          <p:grpSpPr>
            <a:xfrm>
              <a:off x="6230942" y="5345851"/>
              <a:ext cx="643056" cy="1121009"/>
              <a:chOff x="7009374" y="3781834"/>
              <a:chExt cx="168820" cy="294296"/>
            </a:xfrm>
          </p:grpSpPr>
          <p:sp>
            <p:nvSpPr>
              <p:cNvPr id="374" name="Rounded Rectangle 325">
                <a:extLst>
                  <a:ext uri="{FF2B5EF4-FFF2-40B4-BE49-F238E27FC236}">
                    <a16:creationId xmlns:a16="http://schemas.microsoft.com/office/drawing/2014/main" id="{161B63EE-C038-47CB-9A93-39C266FDEBB7}"/>
                  </a:ext>
                </a:extLst>
              </p:cNvPr>
              <p:cNvSpPr/>
              <p:nvPr/>
            </p:nvSpPr>
            <p:spPr>
              <a:xfrm>
                <a:off x="7009374" y="3781834"/>
                <a:ext cx="168820" cy="294296"/>
              </a:xfrm>
              <a:prstGeom prst="roundRect">
                <a:avLst>
                  <a:gd name="adj" fmla="val 6717"/>
                </a:avLst>
              </a:prstGeom>
              <a:solidFill>
                <a:srgbClr val="E6E6E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75" name="Freeform 326">
                <a:extLst>
                  <a:ext uri="{FF2B5EF4-FFF2-40B4-BE49-F238E27FC236}">
                    <a16:creationId xmlns:a16="http://schemas.microsoft.com/office/drawing/2014/main" id="{032D4EE2-2649-4E20-A629-A1BABF72B817}"/>
                  </a:ext>
                </a:extLst>
              </p:cNvPr>
              <p:cNvSpPr/>
              <p:nvPr/>
            </p:nvSpPr>
            <p:spPr>
              <a:xfrm>
                <a:off x="7010062" y="3781834"/>
                <a:ext cx="167529" cy="293214"/>
              </a:xfrm>
              <a:custGeom>
                <a:avLst/>
                <a:gdLst>
                  <a:gd name="connsiteX0" fmla="*/ 10049 w 167529"/>
                  <a:gd name="connsiteY0" fmla="*/ 0 h 293214"/>
                  <a:gd name="connsiteX1" fmla="*/ 156189 w 167529"/>
                  <a:gd name="connsiteY1" fmla="*/ 0 h 293214"/>
                  <a:gd name="connsiteX2" fmla="*/ 167529 w 167529"/>
                  <a:gd name="connsiteY2" fmla="*/ 11340 h 293214"/>
                  <a:gd name="connsiteX3" fmla="*/ 167529 w 167529"/>
                  <a:gd name="connsiteY3" fmla="*/ 282956 h 293214"/>
                  <a:gd name="connsiteX4" fmla="*/ 164208 w 167529"/>
                  <a:gd name="connsiteY4" fmla="*/ 290975 h 293214"/>
                  <a:gd name="connsiteX5" fmla="*/ 158801 w 167529"/>
                  <a:gd name="connsiteY5" fmla="*/ 293214 h 293214"/>
                  <a:gd name="connsiteX6" fmla="*/ 0 w 167529"/>
                  <a:gd name="connsiteY6" fmla="*/ 8223 h 293214"/>
                  <a:gd name="connsiteX7" fmla="*/ 2031 w 167529"/>
                  <a:gd name="connsiteY7" fmla="*/ 3322 h 293214"/>
                  <a:gd name="connsiteX8" fmla="*/ 10049 w 167529"/>
                  <a:gd name="connsiteY8" fmla="*/ 0 h 293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7529" h="293214">
                    <a:moveTo>
                      <a:pt x="10049" y="0"/>
                    </a:moveTo>
                    <a:lnTo>
                      <a:pt x="156189" y="0"/>
                    </a:lnTo>
                    <a:cubicBezTo>
                      <a:pt x="162452" y="0"/>
                      <a:pt x="167529" y="5077"/>
                      <a:pt x="167529" y="11340"/>
                    </a:cubicBezTo>
                    <a:lnTo>
                      <a:pt x="167529" y="282956"/>
                    </a:lnTo>
                    <a:cubicBezTo>
                      <a:pt x="167529" y="286088"/>
                      <a:pt x="166260" y="288923"/>
                      <a:pt x="164208" y="290975"/>
                    </a:cubicBezTo>
                    <a:lnTo>
                      <a:pt x="158801" y="293214"/>
                    </a:lnTo>
                    <a:lnTo>
                      <a:pt x="0" y="8223"/>
                    </a:lnTo>
                    <a:lnTo>
                      <a:pt x="2031" y="3322"/>
                    </a:lnTo>
                    <a:cubicBezTo>
                      <a:pt x="4083" y="1269"/>
                      <a:pt x="6918" y="0"/>
                      <a:pt x="10049" y="0"/>
                    </a:cubicBezTo>
                    <a:close/>
                  </a:path>
                </a:pathLst>
              </a:custGeom>
              <a:solidFill>
                <a:schemeClr val="bg2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355" name="Group 34">
              <a:extLst>
                <a:ext uri="{FF2B5EF4-FFF2-40B4-BE49-F238E27FC236}">
                  <a16:creationId xmlns:a16="http://schemas.microsoft.com/office/drawing/2014/main" id="{3220D620-1164-45C5-B733-5468E87B029F}"/>
                </a:ext>
              </a:extLst>
            </p:cNvPr>
            <p:cNvGrpSpPr/>
            <p:nvPr/>
          </p:nvGrpSpPr>
          <p:grpSpPr>
            <a:xfrm>
              <a:off x="6294837" y="5503921"/>
              <a:ext cx="515267" cy="117903"/>
              <a:chOff x="8040956" y="3413934"/>
              <a:chExt cx="515267" cy="117903"/>
            </a:xfrm>
          </p:grpSpPr>
          <p:sp>
            <p:nvSpPr>
              <p:cNvPr id="371" name="Oval 26">
                <a:extLst>
                  <a:ext uri="{FF2B5EF4-FFF2-40B4-BE49-F238E27FC236}">
                    <a16:creationId xmlns:a16="http://schemas.microsoft.com/office/drawing/2014/main" id="{A27232E7-E2B0-4A69-ABFF-02EE750541CD}"/>
                  </a:ext>
                </a:extLst>
              </p:cNvPr>
              <p:cNvSpPr/>
              <p:nvPr/>
            </p:nvSpPr>
            <p:spPr>
              <a:xfrm>
                <a:off x="8040956" y="3413934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1</a:t>
                </a:r>
              </a:p>
            </p:txBody>
          </p:sp>
          <p:sp>
            <p:nvSpPr>
              <p:cNvPr id="372" name="Oval 327">
                <a:extLst>
                  <a:ext uri="{FF2B5EF4-FFF2-40B4-BE49-F238E27FC236}">
                    <a16:creationId xmlns:a16="http://schemas.microsoft.com/office/drawing/2014/main" id="{3748491D-535E-4CF4-A6DA-B1C00343B114}"/>
                  </a:ext>
                </a:extLst>
              </p:cNvPr>
              <p:cNvSpPr/>
              <p:nvPr/>
            </p:nvSpPr>
            <p:spPr>
              <a:xfrm>
                <a:off x="8239638" y="3413934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2</a:t>
                </a:r>
              </a:p>
            </p:txBody>
          </p:sp>
          <p:sp>
            <p:nvSpPr>
              <p:cNvPr id="373" name="Oval 328">
                <a:extLst>
                  <a:ext uri="{FF2B5EF4-FFF2-40B4-BE49-F238E27FC236}">
                    <a16:creationId xmlns:a16="http://schemas.microsoft.com/office/drawing/2014/main" id="{66D155AD-3287-47C0-A930-51FD59ABEA54}"/>
                  </a:ext>
                </a:extLst>
              </p:cNvPr>
              <p:cNvSpPr/>
              <p:nvPr/>
            </p:nvSpPr>
            <p:spPr>
              <a:xfrm>
                <a:off x="8438320" y="3413934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3</a:t>
                </a:r>
              </a:p>
            </p:txBody>
          </p:sp>
        </p:grpSp>
        <p:grpSp>
          <p:nvGrpSpPr>
            <p:cNvPr id="356" name="Group 32">
              <a:extLst>
                <a:ext uri="{FF2B5EF4-FFF2-40B4-BE49-F238E27FC236}">
                  <a16:creationId xmlns:a16="http://schemas.microsoft.com/office/drawing/2014/main" id="{36DEBF75-49F9-4C0E-9225-B491E4C9A712}"/>
                </a:ext>
              </a:extLst>
            </p:cNvPr>
            <p:cNvGrpSpPr/>
            <p:nvPr/>
          </p:nvGrpSpPr>
          <p:grpSpPr>
            <a:xfrm>
              <a:off x="6294837" y="5672899"/>
              <a:ext cx="515267" cy="117903"/>
              <a:chOff x="8040956" y="3572004"/>
              <a:chExt cx="515267" cy="117903"/>
            </a:xfrm>
          </p:grpSpPr>
          <p:sp>
            <p:nvSpPr>
              <p:cNvPr id="368" name="Oval 329">
                <a:extLst>
                  <a:ext uri="{FF2B5EF4-FFF2-40B4-BE49-F238E27FC236}">
                    <a16:creationId xmlns:a16="http://schemas.microsoft.com/office/drawing/2014/main" id="{F204988C-1832-40FD-A1A6-ED3548B09971}"/>
                  </a:ext>
                </a:extLst>
              </p:cNvPr>
              <p:cNvSpPr/>
              <p:nvPr/>
            </p:nvSpPr>
            <p:spPr>
              <a:xfrm>
                <a:off x="8040956" y="3572004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4</a:t>
                </a:r>
              </a:p>
            </p:txBody>
          </p:sp>
          <p:sp>
            <p:nvSpPr>
              <p:cNvPr id="369" name="Oval 330">
                <a:extLst>
                  <a:ext uri="{FF2B5EF4-FFF2-40B4-BE49-F238E27FC236}">
                    <a16:creationId xmlns:a16="http://schemas.microsoft.com/office/drawing/2014/main" id="{ECB24C99-3C5D-4401-B567-CD3B40976397}"/>
                  </a:ext>
                </a:extLst>
              </p:cNvPr>
              <p:cNvSpPr/>
              <p:nvPr/>
            </p:nvSpPr>
            <p:spPr>
              <a:xfrm>
                <a:off x="8239638" y="3572004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5</a:t>
                </a:r>
              </a:p>
            </p:txBody>
          </p:sp>
          <p:sp>
            <p:nvSpPr>
              <p:cNvPr id="370" name="Oval 331">
                <a:extLst>
                  <a:ext uri="{FF2B5EF4-FFF2-40B4-BE49-F238E27FC236}">
                    <a16:creationId xmlns:a16="http://schemas.microsoft.com/office/drawing/2014/main" id="{AD8A79FB-D9F0-4F03-B08A-0A21200625AD}"/>
                  </a:ext>
                </a:extLst>
              </p:cNvPr>
              <p:cNvSpPr/>
              <p:nvPr/>
            </p:nvSpPr>
            <p:spPr>
              <a:xfrm>
                <a:off x="8438320" y="3572004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6</a:t>
                </a:r>
              </a:p>
            </p:txBody>
          </p:sp>
        </p:grpSp>
        <p:grpSp>
          <p:nvGrpSpPr>
            <p:cNvPr id="357" name="Group 28">
              <a:extLst>
                <a:ext uri="{FF2B5EF4-FFF2-40B4-BE49-F238E27FC236}">
                  <a16:creationId xmlns:a16="http://schemas.microsoft.com/office/drawing/2014/main" id="{B3409759-2F49-4820-83B3-67D8E076DE84}"/>
                </a:ext>
              </a:extLst>
            </p:cNvPr>
            <p:cNvGrpSpPr/>
            <p:nvPr/>
          </p:nvGrpSpPr>
          <p:grpSpPr>
            <a:xfrm>
              <a:off x="6294837" y="5841877"/>
              <a:ext cx="515267" cy="117903"/>
              <a:chOff x="8040956" y="3744771"/>
              <a:chExt cx="515267" cy="117903"/>
            </a:xfrm>
          </p:grpSpPr>
          <p:sp>
            <p:nvSpPr>
              <p:cNvPr id="365" name="Oval 332">
                <a:extLst>
                  <a:ext uri="{FF2B5EF4-FFF2-40B4-BE49-F238E27FC236}">
                    <a16:creationId xmlns:a16="http://schemas.microsoft.com/office/drawing/2014/main" id="{1577E40A-C04C-4F44-A4CA-F59D7E7A0692}"/>
                  </a:ext>
                </a:extLst>
              </p:cNvPr>
              <p:cNvSpPr/>
              <p:nvPr/>
            </p:nvSpPr>
            <p:spPr>
              <a:xfrm>
                <a:off x="8040956" y="3744771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7</a:t>
                </a:r>
              </a:p>
            </p:txBody>
          </p:sp>
          <p:sp>
            <p:nvSpPr>
              <p:cNvPr id="366" name="Oval 333">
                <a:extLst>
                  <a:ext uri="{FF2B5EF4-FFF2-40B4-BE49-F238E27FC236}">
                    <a16:creationId xmlns:a16="http://schemas.microsoft.com/office/drawing/2014/main" id="{B068A1E5-9031-439B-AA17-80F7EC8A270D}"/>
                  </a:ext>
                </a:extLst>
              </p:cNvPr>
              <p:cNvSpPr/>
              <p:nvPr/>
            </p:nvSpPr>
            <p:spPr>
              <a:xfrm>
                <a:off x="8239638" y="3744771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8</a:t>
                </a:r>
              </a:p>
            </p:txBody>
          </p:sp>
          <p:sp>
            <p:nvSpPr>
              <p:cNvPr id="367" name="Oval 334">
                <a:extLst>
                  <a:ext uri="{FF2B5EF4-FFF2-40B4-BE49-F238E27FC236}">
                    <a16:creationId xmlns:a16="http://schemas.microsoft.com/office/drawing/2014/main" id="{5C23D30F-7557-4256-B805-4D7D503FEDBC}"/>
                  </a:ext>
                </a:extLst>
              </p:cNvPr>
              <p:cNvSpPr/>
              <p:nvPr/>
            </p:nvSpPr>
            <p:spPr>
              <a:xfrm>
                <a:off x="8438320" y="3744771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9</a:t>
                </a:r>
              </a:p>
            </p:txBody>
          </p:sp>
        </p:grpSp>
        <p:grpSp>
          <p:nvGrpSpPr>
            <p:cNvPr id="358" name="Group 27">
              <a:extLst>
                <a:ext uri="{FF2B5EF4-FFF2-40B4-BE49-F238E27FC236}">
                  <a16:creationId xmlns:a16="http://schemas.microsoft.com/office/drawing/2014/main" id="{6593792B-9257-4302-BC88-59868AD63493}"/>
                </a:ext>
              </a:extLst>
            </p:cNvPr>
            <p:cNvGrpSpPr/>
            <p:nvPr/>
          </p:nvGrpSpPr>
          <p:grpSpPr>
            <a:xfrm>
              <a:off x="6294837" y="6010855"/>
              <a:ext cx="515267" cy="117903"/>
              <a:chOff x="8040956" y="3920868"/>
              <a:chExt cx="515267" cy="117903"/>
            </a:xfrm>
          </p:grpSpPr>
          <p:sp>
            <p:nvSpPr>
              <p:cNvPr id="362" name="Oval 335">
                <a:extLst>
                  <a:ext uri="{FF2B5EF4-FFF2-40B4-BE49-F238E27FC236}">
                    <a16:creationId xmlns:a16="http://schemas.microsoft.com/office/drawing/2014/main" id="{9B8487A5-E44F-451A-A3B6-2F27DD3BD560}"/>
                  </a:ext>
                </a:extLst>
              </p:cNvPr>
              <p:cNvSpPr/>
              <p:nvPr/>
            </p:nvSpPr>
            <p:spPr>
              <a:xfrm>
                <a:off x="8040956" y="3920868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*</a:t>
                </a:r>
              </a:p>
            </p:txBody>
          </p:sp>
          <p:sp>
            <p:nvSpPr>
              <p:cNvPr id="363" name="Oval 336">
                <a:extLst>
                  <a:ext uri="{FF2B5EF4-FFF2-40B4-BE49-F238E27FC236}">
                    <a16:creationId xmlns:a16="http://schemas.microsoft.com/office/drawing/2014/main" id="{2A3B6105-797B-4F75-86FF-FC27895E98E1}"/>
                  </a:ext>
                </a:extLst>
              </p:cNvPr>
              <p:cNvSpPr/>
              <p:nvPr/>
            </p:nvSpPr>
            <p:spPr>
              <a:xfrm>
                <a:off x="8239638" y="3920868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0</a:t>
                </a:r>
              </a:p>
            </p:txBody>
          </p:sp>
          <p:sp>
            <p:nvSpPr>
              <p:cNvPr id="364" name="Oval 337">
                <a:extLst>
                  <a:ext uri="{FF2B5EF4-FFF2-40B4-BE49-F238E27FC236}">
                    <a16:creationId xmlns:a16="http://schemas.microsoft.com/office/drawing/2014/main" id="{C21BD87A-58ED-4E6E-8389-74F49D94D45D}"/>
                  </a:ext>
                </a:extLst>
              </p:cNvPr>
              <p:cNvSpPr/>
              <p:nvPr/>
            </p:nvSpPr>
            <p:spPr>
              <a:xfrm>
                <a:off x="8438320" y="3920868"/>
                <a:ext cx="117903" cy="117903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700" dirty="0">
                    <a:solidFill>
                      <a:schemeClr val="tx1"/>
                    </a:solidFill>
                  </a:rPr>
                  <a:t>#</a:t>
                </a:r>
              </a:p>
            </p:txBody>
          </p:sp>
        </p:grpSp>
        <p:grpSp>
          <p:nvGrpSpPr>
            <p:cNvPr id="359" name="Group 35">
              <a:extLst>
                <a:ext uri="{FF2B5EF4-FFF2-40B4-BE49-F238E27FC236}">
                  <a16:creationId xmlns:a16="http://schemas.microsoft.com/office/drawing/2014/main" id="{6C9E8A79-F771-42A2-82AC-B70488B29059}"/>
                </a:ext>
              </a:extLst>
            </p:cNvPr>
            <p:cNvGrpSpPr/>
            <p:nvPr/>
          </p:nvGrpSpPr>
          <p:grpSpPr>
            <a:xfrm>
              <a:off x="6475008" y="6224121"/>
              <a:ext cx="154924" cy="154924"/>
              <a:chOff x="8226469" y="4134134"/>
              <a:chExt cx="154924" cy="154924"/>
            </a:xfrm>
          </p:grpSpPr>
          <p:sp>
            <p:nvSpPr>
              <p:cNvPr id="360" name="Oval 339">
                <a:extLst>
                  <a:ext uri="{FF2B5EF4-FFF2-40B4-BE49-F238E27FC236}">
                    <a16:creationId xmlns:a16="http://schemas.microsoft.com/office/drawing/2014/main" id="{90667731-EA36-4D4C-8F72-088E10CBE73D}"/>
                  </a:ext>
                </a:extLst>
              </p:cNvPr>
              <p:cNvSpPr/>
              <p:nvPr/>
            </p:nvSpPr>
            <p:spPr>
              <a:xfrm>
                <a:off x="8226469" y="4134134"/>
                <a:ext cx="154924" cy="154924"/>
              </a:xfrm>
              <a:prstGeom prst="ellipse">
                <a:avLst/>
              </a:prstGeom>
              <a:solidFill>
                <a:srgbClr val="00B050"/>
              </a:solidFill>
              <a:ln w="3175"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sz="7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361" name="Freeform 5">
                <a:extLst>
                  <a:ext uri="{FF2B5EF4-FFF2-40B4-BE49-F238E27FC236}">
                    <a16:creationId xmlns:a16="http://schemas.microsoft.com/office/drawing/2014/main" id="{5AC8FCE9-88DF-43EB-9635-14FAEEB7BE35}"/>
                  </a:ext>
                </a:extLst>
              </p:cNvPr>
              <p:cNvSpPr>
                <a:spLocks/>
              </p:cNvSpPr>
              <p:nvPr/>
            </p:nvSpPr>
            <p:spPr bwMode="auto">
              <a:xfrm rot="14700291" flipH="1">
                <a:off x="8242031" y="4188737"/>
                <a:ext cx="123801" cy="45719"/>
              </a:xfrm>
              <a:custGeom>
                <a:avLst/>
                <a:gdLst>
                  <a:gd name="T0" fmla="*/ 567 w 808"/>
                  <a:gd name="T1" fmla="*/ 154 h 297"/>
                  <a:gd name="T2" fmla="*/ 567 w 808"/>
                  <a:gd name="T3" fmla="*/ 154 h 297"/>
                  <a:gd name="T4" fmla="*/ 567 w 808"/>
                  <a:gd name="T5" fmla="*/ 154 h 297"/>
                  <a:gd name="T6" fmla="*/ 567 w 808"/>
                  <a:gd name="T7" fmla="*/ 252 h 297"/>
                  <a:gd name="T8" fmla="*/ 712 w 808"/>
                  <a:gd name="T9" fmla="*/ 297 h 297"/>
                  <a:gd name="T10" fmla="*/ 770 w 808"/>
                  <a:gd name="T11" fmla="*/ 268 h 297"/>
                  <a:gd name="T12" fmla="*/ 685 w 808"/>
                  <a:gd name="T13" fmla="*/ 66 h 297"/>
                  <a:gd name="T14" fmla="*/ 408 w 808"/>
                  <a:gd name="T15" fmla="*/ 0 h 297"/>
                  <a:gd name="T16" fmla="*/ 404 w 808"/>
                  <a:gd name="T17" fmla="*/ 0 h 297"/>
                  <a:gd name="T18" fmla="*/ 400 w 808"/>
                  <a:gd name="T19" fmla="*/ 0 h 297"/>
                  <a:gd name="T20" fmla="*/ 122 w 808"/>
                  <a:gd name="T21" fmla="*/ 66 h 297"/>
                  <a:gd name="T22" fmla="*/ 38 w 808"/>
                  <a:gd name="T23" fmla="*/ 268 h 297"/>
                  <a:gd name="T24" fmla="*/ 96 w 808"/>
                  <a:gd name="T25" fmla="*/ 297 h 297"/>
                  <a:gd name="T26" fmla="*/ 241 w 808"/>
                  <a:gd name="T27" fmla="*/ 252 h 297"/>
                  <a:gd name="T28" fmla="*/ 241 w 808"/>
                  <a:gd name="T29" fmla="*/ 154 h 297"/>
                  <a:gd name="T30" fmla="*/ 241 w 808"/>
                  <a:gd name="T31" fmla="*/ 154 h 297"/>
                  <a:gd name="T32" fmla="*/ 241 w 808"/>
                  <a:gd name="T33" fmla="*/ 154 h 297"/>
                  <a:gd name="T34" fmla="*/ 404 w 808"/>
                  <a:gd name="T35" fmla="*/ 122 h 297"/>
                  <a:gd name="T36" fmla="*/ 567 w 808"/>
                  <a:gd name="T37" fmla="*/ 154 h 2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808" h="297">
                    <a:moveTo>
                      <a:pt x="567" y="154"/>
                    </a:moveTo>
                    <a:cubicBezTo>
                      <a:pt x="567" y="154"/>
                      <a:pt x="567" y="154"/>
                      <a:pt x="567" y="154"/>
                    </a:cubicBezTo>
                    <a:cubicBezTo>
                      <a:pt x="567" y="154"/>
                      <a:pt x="567" y="154"/>
                      <a:pt x="567" y="154"/>
                    </a:cubicBezTo>
                    <a:cubicBezTo>
                      <a:pt x="567" y="252"/>
                      <a:pt x="567" y="252"/>
                      <a:pt x="567" y="252"/>
                    </a:cubicBezTo>
                    <a:cubicBezTo>
                      <a:pt x="567" y="252"/>
                      <a:pt x="650" y="297"/>
                      <a:pt x="712" y="297"/>
                    </a:cubicBezTo>
                    <a:cubicBezTo>
                      <a:pt x="737" y="297"/>
                      <a:pt x="759" y="290"/>
                      <a:pt x="770" y="268"/>
                    </a:cubicBezTo>
                    <a:cubicBezTo>
                      <a:pt x="808" y="196"/>
                      <a:pt x="750" y="97"/>
                      <a:pt x="685" y="66"/>
                    </a:cubicBezTo>
                    <a:cubicBezTo>
                      <a:pt x="584" y="17"/>
                      <a:pt x="490" y="0"/>
                      <a:pt x="408" y="0"/>
                    </a:cubicBezTo>
                    <a:cubicBezTo>
                      <a:pt x="407" y="0"/>
                      <a:pt x="405" y="0"/>
                      <a:pt x="404" y="0"/>
                    </a:cubicBezTo>
                    <a:cubicBezTo>
                      <a:pt x="403" y="0"/>
                      <a:pt x="401" y="0"/>
                      <a:pt x="400" y="0"/>
                    </a:cubicBezTo>
                    <a:cubicBezTo>
                      <a:pt x="318" y="0"/>
                      <a:pt x="224" y="17"/>
                      <a:pt x="122" y="66"/>
                    </a:cubicBezTo>
                    <a:cubicBezTo>
                      <a:pt x="58" y="97"/>
                      <a:pt x="0" y="196"/>
                      <a:pt x="38" y="268"/>
                    </a:cubicBezTo>
                    <a:cubicBezTo>
                      <a:pt x="49" y="290"/>
                      <a:pt x="71" y="297"/>
                      <a:pt x="96" y="297"/>
                    </a:cubicBezTo>
                    <a:cubicBezTo>
                      <a:pt x="158" y="297"/>
                      <a:pt x="241" y="252"/>
                      <a:pt x="241" y="252"/>
                    </a:cubicBezTo>
                    <a:cubicBezTo>
                      <a:pt x="241" y="154"/>
                      <a:pt x="241" y="154"/>
                      <a:pt x="241" y="154"/>
                    </a:cubicBezTo>
                    <a:cubicBezTo>
                      <a:pt x="241" y="154"/>
                      <a:pt x="241" y="154"/>
                      <a:pt x="241" y="154"/>
                    </a:cubicBezTo>
                    <a:cubicBezTo>
                      <a:pt x="241" y="154"/>
                      <a:pt x="241" y="154"/>
                      <a:pt x="241" y="154"/>
                    </a:cubicBezTo>
                    <a:cubicBezTo>
                      <a:pt x="241" y="154"/>
                      <a:pt x="270" y="122"/>
                      <a:pt x="404" y="122"/>
                    </a:cubicBezTo>
                    <a:cubicBezTo>
                      <a:pt x="537" y="122"/>
                      <a:pt x="567" y="154"/>
                      <a:pt x="567" y="154"/>
                    </a:cubicBezTo>
                  </a:path>
                </a:pathLst>
              </a:custGeom>
              <a:solidFill>
                <a:schemeClr val="bg2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GB"/>
              </a:p>
            </p:txBody>
          </p:sp>
        </p:grpSp>
      </p:grpSp>
      <p:grpSp>
        <p:nvGrpSpPr>
          <p:cNvPr id="479" name="Gruppo 478">
            <a:extLst>
              <a:ext uri="{FF2B5EF4-FFF2-40B4-BE49-F238E27FC236}">
                <a16:creationId xmlns:a16="http://schemas.microsoft.com/office/drawing/2014/main" id="{2789B846-E9E2-407A-B8A3-BA9B8D2B742A}"/>
              </a:ext>
            </a:extLst>
          </p:cNvPr>
          <p:cNvGrpSpPr/>
          <p:nvPr/>
        </p:nvGrpSpPr>
        <p:grpSpPr>
          <a:xfrm>
            <a:off x="4872947" y="4163766"/>
            <a:ext cx="2498358" cy="1025609"/>
            <a:chOff x="6042229" y="3129921"/>
            <a:chExt cx="2498358" cy="1025609"/>
          </a:xfrm>
        </p:grpSpPr>
        <p:grpSp>
          <p:nvGrpSpPr>
            <p:cNvPr id="376" name="Group 80">
              <a:extLst>
                <a:ext uri="{FF2B5EF4-FFF2-40B4-BE49-F238E27FC236}">
                  <a16:creationId xmlns:a16="http://schemas.microsoft.com/office/drawing/2014/main" id="{0CC770B3-241A-4563-96EF-172253F5BEA7}"/>
                </a:ext>
              </a:extLst>
            </p:cNvPr>
            <p:cNvGrpSpPr/>
            <p:nvPr/>
          </p:nvGrpSpPr>
          <p:grpSpPr>
            <a:xfrm>
              <a:off x="6294837" y="3890220"/>
              <a:ext cx="1993143" cy="265310"/>
              <a:chOff x="5307023" y="3200653"/>
              <a:chExt cx="1993143" cy="265310"/>
            </a:xfrm>
          </p:grpSpPr>
          <p:cxnSp>
            <p:nvCxnSpPr>
              <p:cNvPr id="377" name="Curved Connector 81">
                <a:extLst>
                  <a:ext uri="{FF2B5EF4-FFF2-40B4-BE49-F238E27FC236}">
                    <a16:creationId xmlns:a16="http://schemas.microsoft.com/office/drawing/2014/main" id="{B8B75B92-9730-4AC6-B9CA-44ED0BE8B523}"/>
                  </a:ext>
                </a:extLst>
              </p:cNvPr>
              <p:cNvCxnSpPr/>
              <p:nvPr/>
            </p:nvCxnSpPr>
            <p:spPr>
              <a:xfrm rot="5400000">
                <a:off x="5262805" y="3244871"/>
                <a:ext cx="265310" cy="176873"/>
              </a:xfrm>
              <a:prstGeom prst="curvedConnector3">
                <a:avLst/>
              </a:prstGeom>
              <a:ln w="19050" cap="rnd">
                <a:solidFill>
                  <a:schemeClr val="tx2">
                    <a:lumMod val="60000"/>
                    <a:lumOff val="40000"/>
                  </a:schemeClr>
                </a:solidFill>
                <a:headEnd w="sm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8" name="Curved Connector 82">
                <a:extLst>
                  <a:ext uri="{FF2B5EF4-FFF2-40B4-BE49-F238E27FC236}">
                    <a16:creationId xmlns:a16="http://schemas.microsoft.com/office/drawing/2014/main" id="{DF02956A-5036-4D70-9EC7-8342ADE1DF9B}"/>
                  </a:ext>
                </a:extLst>
              </p:cNvPr>
              <p:cNvCxnSpPr/>
              <p:nvPr/>
            </p:nvCxnSpPr>
            <p:spPr>
              <a:xfrm rot="5400000">
                <a:off x="5716873" y="3244871"/>
                <a:ext cx="265310" cy="176873"/>
              </a:xfrm>
              <a:prstGeom prst="curvedConnector3">
                <a:avLst/>
              </a:prstGeom>
              <a:ln w="19050" cap="rnd">
                <a:solidFill>
                  <a:schemeClr val="tx2">
                    <a:lumMod val="60000"/>
                    <a:lumOff val="40000"/>
                  </a:schemeClr>
                </a:solidFill>
                <a:headEnd w="sm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9" name="Curved Connector 83">
                <a:extLst>
                  <a:ext uri="{FF2B5EF4-FFF2-40B4-BE49-F238E27FC236}">
                    <a16:creationId xmlns:a16="http://schemas.microsoft.com/office/drawing/2014/main" id="{A984A305-A65B-433C-97FE-54DC489E6006}"/>
                  </a:ext>
                </a:extLst>
              </p:cNvPr>
              <p:cNvCxnSpPr/>
              <p:nvPr/>
            </p:nvCxnSpPr>
            <p:spPr>
              <a:xfrm rot="5400000">
                <a:off x="6170941" y="3244871"/>
                <a:ext cx="265310" cy="176873"/>
              </a:xfrm>
              <a:prstGeom prst="curvedConnector3">
                <a:avLst/>
              </a:prstGeom>
              <a:ln w="19050" cap="rnd">
                <a:solidFill>
                  <a:schemeClr val="tx2">
                    <a:lumMod val="60000"/>
                    <a:lumOff val="40000"/>
                  </a:schemeClr>
                </a:solidFill>
                <a:headEnd w="sm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0" name="Curved Connector 84">
                <a:extLst>
                  <a:ext uri="{FF2B5EF4-FFF2-40B4-BE49-F238E27FC236}">
                    <a16:creationId xmlns:a16="http://schemas.microsoft.com/office/drawing/2014/main" id="{4506A2CA-68BD-4280-AC32-FD031BEE6E3B}"/>
                  </a:ext>
                </a:extLst>
              </p:cNvPr>
              <p:cNvCxnSpPr/>
              <p:nvPr/>
            </p:nvCxnSpPr>
            <p:spPr>
              <a:xfrm rot="5400000">
                <a:off x="6625009" y="3244871"/>
                <a:ext cx="265310" cy="176873"/>
              </a:xfrm>
              <a:prstGeom prst="curvedConnector3">
                <a:avLst/>
              </a:prstGeom>
              <a:ln w="19050" cap="rnd">
                <a:solidFill>
                  <a:schemeClr val="tx2">
                    <a:lumMod val="60000"/>
                    <a:lumOff val="40000"/>
                  </a:schemeClr>
                </a:solidFill>
                <a:headEnd w="sm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1" name="Curved Connector 85">
                <a:extLst>
                  <a:ext uri="{FF2B5EF4-FFF2-40B4-BE49-F238E27FC236}">
                    <a16:creationId xmlns:a16="http://schemas.microsoft.com/office/drawing/2014/main" id="{2422CBFE-84CD-40F3-BD45-D08EAD2FDBB2}"/>
                  </a:ext>
                </a:extLst>
              </p:cNvPr>
              <p:cNvCxnSpPr/>
              <p:nvPr/>
            </p:nvCxnSpPr>
            <p:spPr>
              <a:xfrm rot="5400000">
                <a:off x="7079075" y="3244871"/>
                <a:ext cx="265310" cy="176873"/>
              </a:xfrm>
              <a:prstGeom prst="curvedConnector3">
                <a:avLst/>
              </a:prstGeom>
              <a:ln w="19050" cap="rnd">
                <a:solidFill>
                  <a:schemeClr val="tx2">
                    <a:lumMod val="60000"/>
                    <a:lumOff val="40000"/>
                  </a:schemeClr>
                </a:solidFill>
                <a:headEnd w="sm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82" name="Group 104">
              <a:extLst>
                <a:ext uri="{FF2B5EF4-FFF2-40B4-BE49-F238E27FC236}">
                  <a16:creationId xmlns:a16="http://schemas.microsoft.com/office/drawing/2014/main" id="{337C7B3E-1490-495C-ABE5-F7076468869D}"/>
                </a:ext>
              </a:extLst>
            </p:cNvPr>
            <p:cNvGrpSpPr/>
            <p:nvPr/>
          </p:nvGrpSpPr>
          <p:grpSpPr>
            <a:xfrm>
              <a:off x="6042229" y="3129921"/>
              <a:ext cx="2498358" cy="714616"/>
              <a:chOff x="5516603" y="1439501"/>
              <a:chExt cx="2498358" cy="714616"/>
            </a:xfrm>
          </p:grpSpPr>
          <p:sp>
            <p:nvSpPr>
              <p:cNvPr id="383" name="Rounded Rectangle 87">
                <a:extLst>
                  <a:ext uri="{FF2B5EF4-FFF2-40B4-BE49-F238E27FC236}">
                    <a16:creationId xmlns:a16="http://schemas.microsoft.com/office/drawing/2014/main" id="{0F6F291C-52AB-445E-B7DF-7CD4499524BB}"/>
                  </a:ext>
                </a:extLst>
              </p:cNvPr>
              <p:cNvSpPr/>
              <p:nvPr/>
            </p:nvSpPr>
            <p:spPr>
              <a:xfrm>
                <a:off x="5516603" y="1439517"/>
                <a:ext cx="2498358" cy="714600"/>
              </a:xfrm>
              <a:prstGeom prst="roundRect">
                <a:avLst>
                  <a:gd name="adj" fmla="val 22987"/>
                </a:avLst>
              </a:prstGeom>
              <a:solidFill>
                <a:schemeClr val="tx1">
                  <a:lumMod val="20000"/>
                  <a:lumOff val="80000"/>
                </a:schemeClr>
              </a:solidFill>
              <a:ln w="3175">
                <a:solidFill>
                  <a:schemeClr val="tx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grpSp>
            <p:nvGrpSpPr>
              <p:cNvPr id="384" name="Group 88">
                <a:extLst>
                  <a:ext uri="{FF2B5EF4-FFF2-40B4-BE49-F238E27FC236}">
                    <a16:creationId xmlns:a16="http://schemas.microsoft.com/office/drawing/2014/main" id="{403BE630-22E7-42D7-8BB4-7C4715B38E38}"/>
                  </a:ext>
                </a:extLst>
              </p:cNvPr>
              <p:cNvGrpSpPr/>
              <p:nvPr/>
            </p:nvGrpSpPr>
            <p:grpSpPr>
              <a:xfrm>
                <a:off x="5674509" y="1494233"/>
                <a:ext cx="877691" cy="97166"/>
                <a:chOff x="5256131" y="2579676"/>
                <a:chExt cx="877691" cy="97166"/>
              </a:xfrm>
              <a:solidFill>
                <a:schemeClr val="bg2">
                  <a:lumMod val="95000"/>
                </a:schemeClr>
              </a:solidFill>
            </p:grpSpPr>
            <p:cxnSp>
              <p:nvCxnSpPr>
                <p:cNvPr id="397" name="Straight Connector 100">
                  <a:extLst>
                    <a:ext uri="{FF2B5EF4-FFF2-40B4-BE49-F238E27FC236}">
                      <a16:creationId xmlns:a16="http://schemas.microsoft.com/office/drawing/2014/main" id="{FE226804-ABEB-4440-B38A-AA1DB3DC5A8D}"/>
                    </a:ext>
                  </a:extLst>
                </p:cNvPr>
                <p:cNvCxnSpPr/>
                <p:nvPr/>
              </p:nvCxnSpPr>
              <p:spPr>
                <a:xfrm>
                  <a:off x="5256131" y="2579676"/>
                  <a:ext cx="877691" cy="0"/>
                </a:xfrm>
                <a:prstGeom prst="line">
                  <a:avLst/>
                </a:prstGeom>
                <a:grpFill/>
                <a:ln w="19050" cap="rnd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8" name="Straight Connector 101">
                  <a:extLst>
                    <a:ext uri="{FF2B5EF4-FFF2-40B4-BE49-F238E27FC236}">
                      <a16:creationId xmlns:a16="http://schemas.microsoft.com/office/drawing/2014/main" id="{376E880E-6607-48A7-BFB9-7F04B528E852}"/>
                    </a:ext>
                  </a:extLst>
                </p:cNvPr>
                <p:cNvCxnSpPr/>
                <p:nvPr/>
              </p:nvCxnSpPr>
              <p:spPr>
                <a:xfrm>
                  <a:off x="5256131" y="2628259"/>
                  <a:ext cx="877691" cy="0"/>
                </a:xfrm>
                <a:prstGeom prst="line">
                  <a:avLst/>
                </a:prstGeom>
                <a:grpFill/>
                <a:ln w="19050" cap="rnd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9" name="Straight Connector 102">
                  <a:extLst>
                    <a:ext uri="{FF2B5EF4-FFF2-40B4-BE49-F238E27FC236}">
                      <a16:creationId xmlns:a16="http://schemas.microsoft.com/office/drawing/2014/main" id="{4D150ABA-6766-4F90-8DD1-18BD4A657531}"/>
                    </a:ext>
                  </a:extLst>
                </p:cNvPr>
                <p:cNvCxnSpPr/>
                <p:nvPr/>
              </p:nvCxnSpPr>
              <p:spPr>
                <a:xfrm>
                  <a:off x="5256131" y="2676842"/>
                  <a:ext cx="877691" cy="0"/>
                </a:xfrm>
                <a:prstGeom prst="line">
                  <a:avLst/>
                </a:prstGeom>
                <a:grpFill/>
                <a:ln w="19050" cap="rnd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85" name="Group 89">
                <a:extLst>
                  <a:ext uri="{FF2B5EF4-FFF2-40B4-BE49-F238E27FC236}">
                    <a16:creationId xmlns:a16="http://schemas.microsoft.com/office/drawing/2014/main" id="{A3C262B3-0605-401C-90A7-A2ECB3BD2F0E}"/>
                  </a:ext>
                </a:extLst>
              </p:cNvPr>
              <p:cNvGrpSpPr/>
              <p:nvPr/>
            </p:nvGrpSpPr>
            <p:grpSpPr>
              <a:xfrm>
                <a:off x="6979364" y="1494233"/>
                <a:ext cx="877691" cy="97166"/>
                <a:chOff x="5256131" y="2579676"/>
                <a:chExt cx="877691" cy="97166"/>
              </a:xfrm>
              <a:solidFill>
                <a:schemeClr val="bg2">
                  <a:lumMod val="95000"/>
                </a:schemeClr>
              </a:solidFill>
            </p:grpSpPr>
            <p:cxnSp>
              <p:nvCxnSpPr>
                <p:cNvPr id="394" name="Straight Connector 97">
                  <a:extLst>
                    <a:ext uri="{FF2B5EF4-FFF2-40B4-BE49-F238E27FC236}">
                      <a16:creationId xmlns:a16="http://schemas.microsoft.com/office/drawing/2014/main" id="{D54E1166-4038-4593-827C-BB0226A62CEA}"/>
                    </a:ext>
                  </a:extLst>
                </p:cNvPr>
                <p:cNvCxnSpPr/>
                <p:nvPr/>
              </p:nvCxnSpPr>
              <p:spPr>
                <a:xfrm>
                  <a:off x="5256131" y="2579676"/>
                  <a:ext cx="877691" cy="0"/>
                </a:xfrm>
                <a:prstGeom prst="line">
                  <a:avLst/>
                </a:prstGeom>
                <a:grpFill/>
                <a:ln w="19050" cap="rnd"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5" name="Straight Connector 98">
                  <a:extLst>
                    <a:ext uri="{FF2B5EF4-FFF2-40B4-BE49-F238E27FC236}">
                      <a16:creationId xmlns:a16="http://schemas.microsoft.com/office/drawing/2014/main" id="{DA011DDA-0EAA-4C8B-866B-5FBF772B54FA}"/>
                    </a:ext>
                  </a:extLst>
                </p:cNvPr>
                <p:cNvCxnSpPr/>
                <p:nvPr/>
              </p:nvCxnSpPr>
              <p:spPr>
                <a:xfrm>
                  <a:off x="5256131" y="2628259"/>
                  <a:ext cx="877691" cy="0"/>
                </a:xfrm>
                <a:prstGeom prst="line">
                  <a:avLst/>
                </a:prstGeom>
                <a:grpFill/>
                <a:ln w="19050" cap="rnd"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6" name="Straight Connector 99">
                  <a:extLst>
                    <a:ext uri="{FF2B5EF4-FFF2-40B4-BE49-F238E27FC236}">
                      <a16:creationId xmlns:a16="http://schemas.microsoft.com/office/drawing/2014/main" id="{CCE3CF6F-5701-48FD-AC1B-E4726587B57C}"/>
                    </a:ext>
                  </a:extLst>
                </p:cNvPr>
                <p:cNvCxnSpPr/>
                <p:nvPr/>
              </p:nvCxnSpPr>
              <p:spPr>
                <a:xfrm>
                  <a:off x="5256131" y="2676842"/>
                  <a:ext cx="877691" cy="0"/>
                </a:xfrm>
                <a:prstGeom prst="line">
                  <a:avLst/>
                </a:prstGeom>
                <a:grpFill/>
                <a:ln w="19050" cap="rnd"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86" name="Group 90">
                <a:extLst>
                  <a:ext uri="{FF2B5EF4-FFF2-40B4-BE49-F238E27FC236}">
                    <a16:creationId xmlns:a16="http://schemas.microsoft.com/office/drawing/2014/main" id="{B9D1DC11-CB97-4F89-A2C6-6EEF218F0998}"/>
                  </a:ext>
                </a:extLst>
              </p:cNvPr>
              <p:cNvGrpSpPr/>
              <p:nvPr/>
            </p:nvGrpSpPr>
            <p:grpSpPr>
              <a:xfrm>
                <a:off x="5686135" y="2049747"/>
                <a:ext cx="2160000" cy="0"/>
                <a:chOff x="5231404" y="3073568"/>
                <a:chExt cx="2232707" cy="0"/>
              </a:xfrm>
            </p:grpSpPr>
            <p:cxnSp>
              <p:nvCxnSpPr>
                <p:cNvPr id="392" name="Straight Connector 95">
                  <a:extLst>
                    <a:ext uri="{FF2B5EF4-FFF2-40B4-BE49-F238E27FC236}">
                      <a16:creationId xmlns:a16="http://schemas.microsoft.com/office/drawing/2014/main" id="{4DEF31D2-1EAC-4EC2-8CE9-E7FECC366927}"/>
                    </a:ext>
                  </a:extLst>
                </p:cNvPr>
                <p:cNvCxnSpPr/>
                <p:nvPr/>
              </p:nvCxnSpPr>
              <p:spPr>
                <a:xfrm>
                  <a:off x="5231404" y="3073568"/>
                  <a:ext cx="2232000" cy="0"/>
                </a:xfrm>
                <a:prstGeom prst="line">
                  <a:avLst/>
                </a:prstGeom>
                <a:solidFill>
                  <a:schemeClr val="bg2">
                    <a:lumMod val="95000"/>
                  </a:schemeClr>
                </a:solidFill>
                <a:ln w="47625" cap="rnd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3" name="Straight Connector 96">
                  <a:extLst>
                    <a:ext uri="{FF2B5EF4-FFF2-40B4-BE49-F238E27FC236}">
                      <a16:creationId xmlns:a16="http://schemas.microsoft.com/office/drawing/2014/main" id="{492E49B1-378E-41AB-BCC5-54CCC17E3D67}"/>
                    </a:ext>
                  </a:extLst>
                </p:cNvPr>
                <p:cNvCxnSpPr/>
                <p:nvPr/>
              </p:nvCxnSpPr>
              <p:spPr>
                <a:xfrm>
                  <a:off x="6384111" y="3073568"/>
                  <a:ext cx="1080000" cy="0"/>
                </a:xfrm>
                <a:prstGeom prst="line">
                  <a:avLst/>
                </a:prstGeom>
                <a:solidFill>
                  <a:schemeClr val="bg2">
                    <a:lumMod val="95000"/>
                  </a:schemeClr>
                </a:solidFill>
                <a:ln w="47625" cap="rnd"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87" name="Group 91">
                <a:extLst>
                  <a:ext uri="{FF2B5EF4-FFF2-40B4-BE49-F238E27FC236}">
                    <a16:creationId xmlns:a16="http://schemas.microsoft.com/office/drawing/2014/main" id="{1C95CA35-8D98-4110-822B-961E46AD2324}"/>
                  </a:ext>
                </a:extLst>
              </p:cNvPr>
              <p:cNvGrpSpPr/>
              <p:nvPr/>
            </p:nvGrpSpPr>
            <p:grpSpPr>
              <a:xfrm>
                <a:off x="5649782" y="2109329"/>
                <a:ext cx="2232707" cy="17"/>
                <a:chOff x="5231404" y="3122134"/>
                <a:chExt cx="2232707" cy="17"/>
              </a:xfrm>
            </p:grpSpPr>
            <p:cxnSp>
              <p:nvCxnSpPr>
                <p:cNvPr id="390" name="Straight Connector 93">
                  <a:extLst>
                    <a:ext uri="{FF2B5EF4-FFF2-40B4-BE49-F238E27FC236}">
                      <a16:creationId xmlns:a16="http://schemas.microsoft.com/office/drawing/2014/main" id="{6A11F898-A2B5-4C81-9E71-1D992985A141}"/>
                    </a:ext>
                  </a:extLst>
                </p:cNvPr>
                <p:cNvCxnSpPr/>
                <p:nvPr/>
              </p:nvCxnSpPr>
              <p:spPr>
                <a:xfrm>
                  <a:off x="5231404" y="3122151"/>
                  <a:ext cx="2232000" cy="0"/>
                </a:xfrm>
                <a:prstGeom prst="line">
                  <a:avLst/>
                </a:prstGeom>
                <a:solidFill>
                  <a:schemeClr val="bg2">
                    <a:lumMod val="95000"/>
                  </a:schemeClr>
                </a:solidFill>
                <a:ln w="47625" cap="rnd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1" name="Straight Connector 94">
                  <a:extLst>
                    <a:ext uri="{FF2B5EF4-FFF2-40B4-BE49-F238E27FC236}">
                      <a16:creationId xmlns:a16="http://schemas.microsoft.com/office/drawing/2014/main" id="{9137FF43-4537-4D64-AD1A-B06ECE80E5DD}"/>
                    </a:ext>
                  </a:extLst>
                </p:cNvPr>
                <p:cNvCxnSpPr/>
                <p:nvPr/>
              </p:nvCxnSpPr>
              <p:spPr>
                <a:xfrm>
                  <a:off x="6384111" y="3122134"/>
                  <a:ext cx="1080000" cy="0"/>
                </a:xfrm>
                <a:prstGeom prst="line">
                  <a:avLst/>
                </a:prstGeom>
                <a:solidFill>
                  <a:schemeClr val="bg2">
                    <a:lumMod val="95000"/>
                  </a:schemeClr>
                </a:solidFill>
                <a:ln w="47625" cap="rnd"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88" name="Oval 92">
                <a:extLst>
                  <a:ext uri="{FF2B5EF4-FFF2-40B4-BE49-F238E27FC236}">
                    <a16:creationId xmlns:a16="http://schemas.microsoft.com/office/drawing/2014/main" id="{CBB5D629-1AEF-4956-A3C4-724622CFCC87}"/>
                  </a:ext>
                </a:extLst>
              </p:cNvPr>
              <p:cNvSpPr/>
              <p:nvPr/>
            </p:nvSpPr>
            <p:spPr>
              <a:xfrm>
                <a:off x="7723566" y="1818851"/>
                <a:ext cx="133489" cy="133489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89" name="Freeform 103">
                <a:extLst>
                  <a:ext uri="{FF2B5EF4-FFF2-40B4-BE49-F238E27FC236}">
                    <a16:creationId xmlns:a16="http://schemas.microsoft.com/office/drawing/2014/main" id="{352588B0-50CA-4C51-B037-49EBC762E71F}"/>
                  </a:ext>
                </a:extLst>
              </p:cNvPr>
              <p:cNvSpPr/>
              <p:nvPr/>
            </p:nvSpPr>
            <p:spPr>
              <a:xfrm flipH="1">
                <a:off x="6780161" y="1439501"/>
                <a:ext cx="1234800" cy="714600"/>
              </a:xfrm>
              <a:custGeom>
                <a:avLst/>
                <a:gdLst>
                  <a:gd name="connsiteX0" fmla="*/ 164265 w 1249179"/>
                  <a:gd name="connsiteY0" fmla="*/ 0 h 714600"/>
                  <a:gd name="connsiteX1" fmla="*/ 1249179 w 1249179"/>
                  <a:gd name="connsiteY1" fmla="*/ 0 h 714600"/>
                  <a:gd name="connsiteX2" fmla="*/ 1249179 w 1249179"/>
                  <a:gd name="connsiteY2" fmla="*/ 714600 h 714600"/>
                  <a:gd name="connsiteX3" fmla="*/ 164265 w 1249179"/>
                  <a:gd name="connsiteY3" fmla="*/ 714600 h 714600"/>
                  <a:gd name="connsiteX4" fmla="*/ 0 w 1249179"/>
                  <a:gd name="connsiteY4" fmla="*/ 550335 h 714600"/>
                  <a:gd name="connsiteX5" fmla="*/ 0 w 1249179"/>
                  <a:gd name="connsiteY5" fmla="*/ 164265 h 714600"/>
                  <a:gd name="connsiteX6" fmla="*/ 164265 w 1249179"/>
                  <a:gd name="connsiteY6" fmla="*/ 0 h 7146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249179" h="714600">
                    <a:moveTo>
                      <a:pt x="164265" y="0"/>
                    </a:moveTo>
                    <a:lnTo>
                      <a:pt x="1249179" y="0"/>
                    </a:lnTo>
                    <a:lnTo>
                      <a:pt x="1249179" y="714600"/>
                    </a:lnTo>
                    <a:lnTo>
                      <a:pt x="164265" y="714600"/>
                    </a:lnTo>
                    <a:cubicBezTo>
                      <a:pt x="73544" y="714600"/>
                      <a:pt x="0" y="641056"/>
                      <a:pt x="0" y="550335"/>
                    </a:cubicBezTo>
                    <a:lnTo>
                      <a:pt x="0" y="164265"/>
                    </a:lnTo>
                    <a:cubicBezTo>
                      <a:pt x="0" y="73544"/>
                      <a:pt x="73544" y="0"/>
                      <a:pt x="164265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alpha val="29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</p:grpSp>
      <p:grpSp>
        <p:nvGrpSpPr>
          <p:cNvPr id="400" name="Group 22">
            <a:extLst>
              <a:ext uri="{FF2B5EF4-FFF2-40B4-BE49-F238E27FC236}">
                <a16:creationId xmlns:a16="http://schemas.microsoft.com/office/drawing/2014/main" id="{D90136C0-1DBC-4846-8480-BD32E4803C18}"/>
              </a:ext>
            </a:extLst>
          </p:cNvPr>
          <p:cNvGrpSpPr/>
          <p:nvPr/>
        </p:nvGrpSpPr>
        <p:grpSpPr>
          <a:xfrm>
            <a:off x="144432" y="4679613"/>
            <a:ext cx="914400" cy="1937671"/>
            <a:chOff x="7934425" y="2626605"/>
            <a:chExt cx="914400" cy="1937671"/>
          </a:xfrm>
        </p:grpSpPr>
        <p:sp>
          <p:nvSpPr>
            <p:cNvPr id="401" name="Freeform 294">
              <a:extLst>
                <a:ext uri="{FF2B5EF4-FFF2-40B4-BE49-F238E27FC236}">
                  <a16:creationId xmlns:a16="http://schemas.microsoft.com/office/drawing/2014/main" id="{5798B7D6-B7FA-4796-AD41-AC771F0C4818}"/>
                </a:ext>
              </a:extLst>
            </p:cNvPr>
            <p:cNvSpPr/>
            <p:nvPr/>
          </p:nvSpPr>
          <p:spPr>
            <a:xfrm>
              <a:off x="8199998" y="2626605"/>
              <a:ext cx="383255" cy="131754"/>
            </a:xfrm>
            <a:custGeom>
              <a:avLst/>
              <a:gdLst>
                <a:gd name="connsiteX0" fmla="*/ 0 w 740695"/>
                <a:gd name="connsiteY0" fmla="*/ 0 h 190842"/>
                <a:gd name="connsiteX1" fmla="*/ 740695 w 740695"/>
                <a:gd name="connsiteY1" fmla="*/ 0 h 190842"/>
                <a:gd name="connsiteX2" fmla="*/ 710198 w 740695"/>
                <a:gd name="connsiteY2" fmla="*/ 39935 h 190842"/>
                <a:gd name="connsiteX3" fmla="*/ 654393 w 740695"/>
                <a:gd name="connsiteY3" fmla="*/ 92198 h 190842"/>
                <a:gd name="connsiteX4" fmla="*/ 97803 w 740695"/>
                <a:gd name="connsiteY4" fmla="*/ 100449 h 190842"/>
                <a:gd name="connsiteX5" fmla="*/ 40474 w 740695"/>
                <a:gd name="connsiteY5" fmla="*/ 49863 h 190842"/>
                <a:gd name="connsiteX6" fmla="*/ 0 w 740695"/>
                <a:gd name="connsiteY6" fmla="*/ 0 h 1908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695" h="190842">
                  <a:moveTo>
                    <a:pt x="0" y="0"/>
                  </a:moveTo>
                  <a:lnTo>
                    <a:pt x="740695" y="0"/>
                  </a:lnTo>
                  <a:lnTo>
                    <a:pt x="710198" y="39935"/>
                  </a:lnTo>
                  <a:cubicBezTo>
                    <a:pt x="693301" y="58647"/>
                    <a:pt x="674679" y="76149"/>
                    <a:pt x="654393" y="92198"/>
                  </a:cubicBezTo>
                  <a:cubicBezTo>
                    <a:pt x="492109" y="220589"/>
                    <a:pt x="263822" y="223974"/>
                    <a:pt x="97803" y="100449"/>
                  </a:cubicBezTo>
                  <a:cubicBezTo>
                    <a:pt x="77051" y="85009"/>
                    <a:pt x="57918" y="68067"/>
                    <a:pt x="40474" y="49863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02" name="Freeform 295">
              <a:extLst>
                <a:ext uri="{FF2B5EF4-FFF2-40B4-BE49-F238E27FC236}">
                  <a16:creationId xmlns:a16="http://schemas.microsoft.com/office/drawing/2014/main" id="{415BB6A9-D690-4569-9FC9-ABD09814AD19}"/>
                </a:ext>
              </a:extLst>
            </p:cNvPr>
            <p:cNvSpPr/>
            <p:nvPr/>
          </p:nvSpPr>
          <p:spPr>
            <a:xfrm flipH="1">
              <a:off x="8325130" y="2751201"/>
              <a:ext cx="132991" cy="45719"/>
            </a:xfrm>
            <a:custGeom>
              <a:avLst/>
              <a:gdLst>
                <a:gd name="connsiteX0" fmla="*/ 0 w 740695"/>
                <a:gd name="connsiteY0" fmla="*/ 0 h 190842"/>
                <a:gd name="connsiteX1" fmla="*/ 740695 w 740695"/>
                <a:gd name="connsiteY1" fmla="*/ 0 h 190842"/>
                <a:gd name="connsiteX2" fmla="*/ 710198 w 740695"/>
                <a:gd name="connsiteY2" fmla="*/ 39935 h 190842"/>
                <a:gd name="connsiteX3" fmla="*/ 654393 w 740695"/>
                <a:gd name="connsiteY3" fmla="*/ 92198 h 190842"/>
                <a:gd name="connsiteX4" fmla="*/ 97803 w 740695"/>
                <a:gd name="connsiteY4" fmla="*/ 100449 h 190842"/>
                <a:gd name="connsiteX5" fmla="*/ 40474 w 740695"/>
                <a:gd name="connsiteY5" fmla="*/ 49863 h 190842"/>
                <a:gd name="connsiteX6" fmla="*/ 0 w 740695"/>
                <a:gd name="connsiteY6" fmla="*/ 0 h 1908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40695" h="190842">
                  <a:moveTo>
                    <a:pt x="0" y="0"/>
                  </a:moveTo>
                  <a:lnTo>
                    <a:pt x="740695" y="0"/>
                  </a:lnTo>
                  <a:lnTo>
                    <a:pt x="710198" y="39935"/>
                  </a:lnTo>
                  <a:cubicBezTo>
                    <a:pt x="693301" y="58647"/>
                    <a:pt x="674679" y="76149"/>
                    <a:pt x="654393" y="92198"/>
                  </a:cubicBezTo>
                  <a:cubicBezTo>
                    <a:pt x="492109" y="220589"/>
                    <a:pt x="263822" y="223974"/>
                    <a:pt x="97803" y="100449"/>
                  </a:cubicBezTo>
                  <a:cubicBezTo>
                    <a:pt x="77051" y="85009"/>
                    <a:pt x="57918" y="68067"/>
                    <a:pt x="40474" y="49863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403" name="Straight Connector 296">
              <a:extLst>
                <a:ext uri="{FF2B5EF4-FFF2-40B4-BE49-F238E27FC236}">
                  <a16:creationId xmlns:a16="http://schemas.microsoft.com/office/drawing/2014/main" id="{9BED27BA-4B43-4CCC-9C0B-60DFB3DA1569}"/>
                </a:ext>
              </a:extLst>
            </p:cNvPr>
            <p:cNvCxnSpPr/>
            <p:nvPr/>
          </p:nvCxnSpPr>
          <p:spPr>
            <a:xfrm>
              <a:off x="8391625" y="2802956"/>
              <a:ext cx="0" cy="1115637"/>
            </a:xfrm>
            <a:prstGeom prst="line">
              <a:avLst/>
            </a:prstGeom>
            <a:ln w="28575" cap="rnd">
              <a:solidFill>
                <a:schemeClr val="accent5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404" name="Light Bulb 3">
              <a:extLst>
                <a:ext uri="{FF2B5EF4-FFF2-40B4-BE49-F238E27FC236}">
                  <a16:creationId xmlns:a16="http://schemas.microsoft.com/office/drawing/2014/main" id="{7A5836F2-00D5-42F4-AFFA-09D9B103E578}"/>
                </a:ext>
              </a:extLst>
            </p:cNvPr>
            <p:cNvGrpSpPr/>
            <p:nvPr/>
          </p:nvGrpSpPr>
          <p:grpSpPr>
            <a:xfrm rot="10860000" flipH="1">
              <a:off x="8286662" y="4039035"/>
              <a:ext cx="209925" cy="323628"/>
              <a:chOff x="4343429" y="652928"/>
              <a:chExt cx="2619580" cy="4038444"/>
            </a:xfrm>
            <a:effectLst>
              <a:glow rad="228600">
                <a:schemeClr val="accent2">
                  <a:satMod val="175000"/>
                  <a:alpha val="40000"/>
                </a:schemeClr>
              </a:glow>
            </a:effectLst>
          </p:grpSpPr>
          <p:grpSp>
            <p:nvGrpSpPr>
              <p:cNvPr id="409" name="Group 302">
                <a:extLst>
                  <a:ext uri="{FF2B5EF4-FFF2-40B4-BE49-F238E27FC236}">
                    <a16:creationId xmlns:a16="http://schemas.microsoft.com/office/drawing/2014/main" id="{500AFE5B-FFFB-466D-98DE-E8272BDD0033}"/>
                  </a:ext>
                </a:extLst>
              </p:cNvPr>
              <p:cNvGrpSpPr/>
              <p:nvPr/>
            </p:nvGrpSpPr>
            <p:grpSpPr>
              <a:xfrm>
                <a:off x="4343429" y="652928"/>
                <a:ext cx="2619580" cy="3280897"/>
                <a:chOff x="4346640" y="1930586"/>
                <a:chExt cx="2619580" cy="3280897"/>
              </a:xfrm>
            </p:grpSpPr>
            <p:sp>
              <p:nvSpPr>
                <p:cNvPr id="418" name="Freeform 311">
                  <a:extLst>
                    <a:ext uri="{FF2B5EF4-FFF2-40B4-BE49-F238E27FC236}">
                      <a16:creationId xmlns:a16="http://schemas.microsoft.com/office/drawing/2014/main" id="{7DA7D5BC-F3B8-413A-8945-68D0E7492E2B}"/>
                    </a:ext>
                  </a:extLst>
                </p:cNvPr>
                <p:cNvSpPr/>
                <p:nvPr/>
              </p:nvSpPr>
              <p:spPr>
                <a:xfrm>
                  <a:off x="5655473" y="1930586"/>
                  <a:ext cx="1310747" cy="3280897"/>
                </a:xfrm>
                <a:custGeom>
                  <a:avLst/>
                  <a:gdLst>
                    <a:gd name="connsiteX0" fmla="*/ 0 w 1310747"/>
                    <a:gd name="connsiteY0" fmla="*/ 0 h 3280897"/>
                    <a:gd name="connsiteX1" fmla="*/ 117865 w 1310747"/>
                    <a:gd name="connsiteY1" fmla="*/ 5951 h 3280897"/>
                    <a:gd name="connsiteX2" fmla="*/ 1310747 w 1310747"/>
                    <a:gd name="connsiteY2" fmla="*/ 1327829 h 3280897"/>
                    <a:gd name="connsiteX3" fmla="*/ 1083820 w 1310747"/>
                    <a:gd name="connsiteY3" fmla="*/ 2070739 h 3280897"/>
                    <a:gd name="connsiteX4" fmla="*/ 1053343 w 1310747"/>
                    <a:gd name="connsiteY4" fmla="*/ 2147512 h 3280897"/>
                    <a:gd name="connsiteX5" fmla="*/ 1026745 w 1310747"/>
                    <a:gd name="connsiteY5" fmla="*/ 2194224 h 3280897"/>
                    <a:gd name="connsiteX6" fmla="*/ 729617 w 1310747"/>
                    <a:gd name="connsiteY6" fmla="*/ 2843641 h 3280897"/>
                    <a:gd name="connsiteX7" fmla="*/ 650641 w 1310747"/>
                    <a:gd name="connsiteY7" fmla="*/ 2917729 h 3280897"/>
                    <a:gd name="connsiteX8" fmla="*/ 650641 w 1310747"/>
                    <a:gd name="connsiteY8" fmla="*/ 3280897 h 3280897"/>
                    <a:gd name="connsiteX9" fmla="*/ 0 w 1310747"/>
                    <a:gd name="connsiteY9" fmla="*/ 3280897 h 32808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10747" h="3280897">
                      <a:moveTo>
                        <a:pt x="0" y="0"/>
                      </a:moveTo>
                      <a:lnTo>
                        <a:pt x="117865" y="5951"/>
                      </a:lnTo>
                      <a:cubicBezTo>
                        <a:pt x="787889" y="73996"/>
                        <a:pt x="1310747" y="639852"/>
                        <a:pt x="1310747" y="1327829"/>
                      </a:cubicBezTo>
                      <a:cubicBezTo>
                        <a:pt x="1310747" y="1603020"/>
                        <a:pt x="1227090" y="1858671"/>
                        <a:pt x="1083820" y="2070739"/>
                      </a:cubicBezTo>
                      <a:lnTo>
                        <a:pt x="1053343" y="2147512"/>
                      </a:lnTo>
                      <a:cubicBezTo>
                        <a:pt x="1052687" y="2164109"/>
                        <a:pt x="1027401" y="2177627"/>
                        <a:pt x="1026745" y="2194224"/>
                      </a:cubicBezTo>
                      <a:cubicBezTo>
                        <a:pt x="1006258" y="2428878"/>
                        <a:pt x="907331" y="2659561"/>
                        <a:pt x="729617" y="2843641"/>
                      </a:cubicBezTo>
                      <a:lnTo>
                        <a:pt x="650641" y="2917729"/>
                      </a:lnTo>
                      <a:lnTo>
                        <a:pt x="650641" y="3280897"/>
                      </a:lnTo>
                      <a:lnTo>
                        <a:pt x="0" y="328089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19" name="Freeform 312">
                  <a:extLst>
                    <a:ext uri="{FF2B5EF4-FFF2-40B4-BE49-F238E27FC236}">
                      <a16:creationId xmlns:a16="http://schemas.microsoft.com/office/drawing/2014/main" id="{62A8467E-04CC-4596-8AF6-10F33C3B1E71}"/>
                    </a:ext>
                  </a:extLst>
                </p:cNvPr>
                <p:cNvSpPr/>
                <p:nvPr/>
              </p:nvSpPr>
              <p:spPr>
                <a:xfrm flipH="1">
                  <a:off x="4346640" y="1930586"/>
                  <a:ext cx="1310747" cy="3280897"/>
                </a:xfrm>
                <a:custGeom>
                  <a:avLst/>
                  <a:gdLst>
                    <a:gd name="connsiteX0" fmla="*/ 0 w 1310747"/>
                    <a:gd name="connsiteY0" fmla="*/ 0 h 3280897"/>
                    <a:gd name="connsiteX1" fmla="*/ 117865 w 1310747"/>
                    <a:gd name="connsiteY1" fmla="*/ 5951 h 3280897"/>
                    <a:gd name="connsiteX2" fmla="*/ 1310747 w 1310747"/>
                    <a:gd name="connsiteY2" fmla="*/ 1327829 h 3280897"/>
                    <a:gd name="connsiteX3" fmla="*/ 1083820 w 1310747"/>
                    <a:gd name="connsiteY3" fmla="*/ 2070739 h 3280897"/>
                    <a:gd name="connsiteX4" fmla="*/ 1053343 w 1310747"/>
                    <a:gd name="connsiteY4" fmla="*/ 2147512 h 3280897"/>
                    <a:gd name="connsiteX5" fmla="*/ 1026745 w 1310747"/>
                    <a:gd name="connsiteY5" fmla="*/ 2194224 h 3280897"/>
                    <a:gd name="connsiteX6" fmla="*/ 729617 w 1310747"/>
                    <a:gd name="connsiteY6" fmla="*/ 2843641 h 3280897"/>
                    <a:gd name="connsiteX7" fmla="*/ 650641 w 1310747"/>
                    <a:gd name="connsiteY7" fmla="*/ 2917729 h 3280897"/>
                    <a:gd name="connsiteX8" fmla="*/ 650641 w 1310747"/>
                    <a:gd name="connsiteY8" fmla="*/ 3280897 h 3280897"/>
                    <a:gd name="connsiteX9" fmla="*/ 0 w 1310747"/>
                    <a:gd name="connsiteY9" fmla="*/ 3280897 h 32808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310747" h="3280897">
                      <a:moveTo>
                        <a:pt x="0" y="0"/>
                      </a:moveTo>
                      <a:lnTo>
                        <a:pt x="117865" y="5951"/>
                      </a:lnTo>
                      <a:cubicBezTo>
                        <a:pt x="787889" y="73996"/>
                        <a:pt x="1310747" y="639852"/>
                        <a:pt x="1310747" y="1327829"/>
                      </a:cubicBezTo>
                      <a:cubicBezTo>
                        <a:pt x="1310747" y="1603020"/>
                        <a:pt x="1227090" y="1858671"/>
                        <a:pt x="1083820" y="2070739"/>
                      </a:cubicBezTo>
                      <a:lnTo>
                        <a:pt x="1053343" y="2147512"/>
                      </a:lnTo>
                      <a:cubicBezTo>
                        <a:pt x="1052687" y="2164109"/>
                        <a:pt x="1027401" y="2177627"/>
                        <a:pt x="1026745" y="2194224"/>
                      </a:cubicBezTo>
                      <a:cubicBezTo>
                        <a:pt x="1006258" y="2428878"/>
                        <a:pt x="907331" y="2659561"/>
                        <a:pt x="729617" y="2843641"/>
                      </a:cubicBezTo>
                      <a:lnTo>
                        <a:pt x="650641" y="2917729"/>
                      </a:lnTo>
                      <a:lnTo>
                        <a:pt x="650641" y="3280897"/>
                      </a:lnTo>
                      <a:lnTo>
                        <a:pt x="0" y="3280897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410" name="Freeform 303">
                <a:extLst>
                  <a:ext uri="{FF2B5EF4-FFF2-40B4-BE49-F238E27FC236}">
                    <a16:creationId xmlns:a16="http://schemas.microsoft.com/office/drawing/2014/main" id="{DC5F6682-CA37-4F83-95F1-9F40756B7C00}"/>
                  </a:ext>
                </a:extLst>
              </p:cNvPr>
              <p:cNvSpPr/>
              <p:nvPr/>
            </p:nvSpPr>
            <p:spPr>
              <a:xfrm>
                <a:off x="5008398" y="4006755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1" name="Freeform 304">
                <a:extLst>
                  <a:ext uri="{FF2B5EF4-FFF2-40B4-BE49-F238E27FC236}">
                    <a16:creationId xmlns:a16="http://schemas.microsoft.com/office/drawing/2014/main" id="{A3253631-DE2A-459B-994C-D99A5A2B3784}"/>
                  </a:ext>
                </a:extLst>
              </p:cNvPr>
              <p:cNvSpPr/>
              <p:nvPr/>
            </p:nvSpPr>
            <p:spPr>
              <a:xfrm>
                <a:off x="5657205" y="4006755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2" name="Freeform 305">
                <a:extLst>
                  <a:ext uri="{FF2B5EF4-FFF2-40B4-BE49-F238E27FC236}">
                    <a16:creationId xmlns:a16="http://schemas.microsoft.com/office/drawing/2014/main" id="{281331B8-D424-4722-8DFF-03B1669A6A56}"/>
                  </a:ext>
                </a:extLst>
              </p:cNvPr>
              <p:cNvSpPr/>
              <p:nvPr/>
            </p:nvSpPr>
            <p:spPr>
              <a:xfrm>
                <a:off x="5008398" y="4123218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3" name="Freeform 306">
                <a:extLst>
                  <a:ext uri="{FF2B5EF4-FFF2-40B4-BE49-F238E27FC236}">
                    <a16:creationId xmlns:a16="http://schemas.microsoft.com/office/drawing/2014/main" id="{A0555D00-ED1C-4760-8599-541A63153BCE}"/>
                  </a:ext>
                </a:extLst>
              </p:cNvPr>
              <p:cNvSpPr/>
              <p:nvPr/>
            </p:nvSpPr>
            <p:spPr>
              <a:xfrm>
                <a:off x="5657205" y="4123218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4" name="Freeform 307">
                <a:extLst>
                  <a:ext uri="{FF2B5EF4-FFF2-40B4-BE49-F238E27FC236}">
                    <a16:creationId xmlns:a16="http://schemas.microsoft.com/office/drawing/2014/main" id="{E8DE6DB7-FC3A-417B-A095-F36D0464B0FA}"/>
                  </a:ext>
                </a:extLst>
              </p:cNvPr>
              <p:cNvSpPr/>
              <p:nvPr/>
            </p:nvSpPr>
            <p:spPr>
              <a:xfrm>
                <a:off x="5008398" y="4245295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5" name="Freeform 308">
                <a:extLst>
                  <a:ext uri="{FF2B5EF4-FFF2-40B4-BE49-F238E27FC236}">
                    <a16:creationId xmlns:a16="http://schemas.microsoft.com/office/drawing/2014/main" id="{D3A288E4-EF5D-4C18-BAB7-4061DF064F84}"/>
                  </a:ext>
                </a:extLst>
              </p:cNvPr>
              <p:cNvSpPr/>
              <p:nvPr/>
            </p:nvSpPr>
            <p:spPr>
              <a:xfrm>
                <a:off x="5657205" y="4245295"/>
                <a:ext cx="650430" cy="72000"/>
              </a:xfrm>
              <a:custGeom>
                <a:avLst/>
                <a:gdLst>
                  <a:gd name="connsiteX0" fmla="*/ 0 w 650430"/>
                  <a:gd name="connsiteY0" fmla="*/ 0 h 99632"/>
                  <a:gd name="connsiteX1" fmla="*/ 650430 w 650430"/>
                  <a:gd name="connsiteY1" fmla="*/ 0 h 99632"/>
                  <a:gd name="connsiteX2" fmla="*/ 650430 w 650430"/>
                  <a:gd name="connsiteY2" fmla="*/ 99632 h 99632"/>
                  <a:gd name="connsiteX3" fmla="*/ 0 w 650430"/>
                  <a:gd name="connsiteY3" fmla="*/ 99632 h 996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50430" h="99632">
                    <a:moveTo>
                      <a:pt x="0" y="0"/>
                    </a:moveTo>
                    <a:lnTo>
                      <a:pt x="650430" y="0"/>
                    </a:lnTo>
                    <a:lnTo>
                      <a:pt x="650430" y="99632"/>
                    </a:lnTo>
                    <a:lnTo>
                      <a:pt x="0" y="99632"/>
                    </a:ln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6" name="Freeform 309">
                <a:extLst>
                  <a:ext uri="{FF2B5EF4-FFF2-40B4-BE49-F238E27FC236}">
                    <a16:creationId xmlns:a16="http://schemas.microsoft.com/office/drawing/2014/main" id="{5A26DF6B-3EC1-4E5F-9573-E8E7D55E0B38}"/>
                  </a:ext>
                </a:extLst>
              </p:cNvPr>
              <p:cNvSpPr/>
              <p:nvPr/>
            </p:nvSpPr>
            <p:spPr>
              <a:xfrm>
                <a:off x="5651500" y="4367372"/>
                <a:ext cx="655372" cy="324000"/>
              </a:xfrm>
              <a:custGeom>
                <a:avLst/>
                <a:gdLst>
                  <a:gd name="connsiteX0" fmla="*/ 0 w 655372"/>
                  <a:gd name="connsiteY0" fmla="*/ 0 h 457200"/>
                  <a:gd name="connsiteX1" fmla="*/ 655372 w 655372"/>
                  <a:gd name="connsiteY1" fmla="*/ 0 h 457200"/>
                  <a:gd name="connsiteX2" fmla="*/ 655372 w 655372"/>
                  <a:gd name="connsiteY2" fmla="*/ 306663 h 457200"/>
                  <a:gd name="connsiteX3" fmla="*/ 642985 w 655372"/>
                  <a:gd name="connsiteY3" fmla="*/ 335499 h 457200"/>
                  <a:gd name="connsiteX4" fmla="*/ 6566 w 655372"/>
                  <a:gd name="connsiteY4" fmla="*/ 457200 h 457200"/>
                  <a:gd name="connsiteX5" fmla="*/ 0 w 655372"/>
                  <a:gd name="connsiteY5" fmla="*/ 457045 h 457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55372" h="457200">
                    <a:moveTo>
                      <a:pt x="0" y="0"/>
                    </a:moveTo>
                    <a:lnTo>
                      <a:pt x="655372" y="0"/>
                    </a:lnTo>
                    <a:lnTo>
                      <a:pt x="655372" y="306663"/>
                    </a:lnTo>
                    <a:lnTo>
                      <a:pt x="642985" y="335499"/>
                    </a:lnTo>
                    <a:cubicBezTo>
                      <a:pt x="582401" y="404974"/>
                      <a:pt x="320446" y="457200"/>
                      <a:pt x="6566" y="457200"/>
                    </a:cubicBezTo>
                    <a:lnTo>
                      <a:pt x="0" y="457045"/>
                    </a:ln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7" name="Freeform 310">
                <a:extLst>
                  <a:ext uri="{FF2B5EF4-FFF2-40B4-BE49-F238E27FC236}">
                    <a16:creationId xmlns:a16="http://schemas.microsoft.com/office/drawing/2014/main" id="{F574FC28-AB0D-4099-A509-7175CAD467D2}"/>
                  </a:ext>
                </a:extLst>
              </p:cNvPr>
              <p:cNvSpPr/>
              <p:nvPr/>
            </p:nvSpPr>
            <p:spPr>
              <a:xfrm flipH="1">
                <a:off x="4996128" y="4367372"/>
                <a:ext cx="655372" cy="324000"/>
              </a:xfrm>
              <a:custGeom>
                <a:avLst/>
                <a:gdLst>
                  <a:gd name="connsiteX0" fmla="*/ 0 w 655372"/>
                  <a:gd name="connsiteY0" fmla="*/ 0 h 457200"/>
                  <a:gd name="connsiteX1" fmla="*/ 655372 w 655372"/>
                  <a:gd name="connsiteY1" fmla="*/ 0 h 457200"/>
                  <a:gd name="connsiteX2" fmla="*/ 655372 w 655372"/>
                  <a:gd name="connsiteY2" fmla="*/ 306663 h 457200"/>
                  <a:gd name="connsiteX3" fmla="*/ 642985 w 655372"/>
                  <a:gd name="connsiteY3" fmla="*/ 335499 h 457200"/>
                  <a:gd name="connsiteX4" fmla="*/ 6566 w 655372"/>
                  <a:gd name="connsiteY4" fmla="*/ 457200 h 457200"/>
                  <a:gd name="connsiteX5" fmla="*/ 0 w 655372"/>
                  <a:gd name="connsiteY5" fmla="*/ 457045 h 4572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655372" h="457200">
                    <a:moveTo>
                      <a:pt x="0" y="0"/>
                    </a:moveTo>
                    <a:lnTo>
                      <a:pt x="655372" y="0"/>
                    </a:lnTo>
                    <a:lnTo>
                      <a:pt x="655372" y="306663"/>
                    </a:lnTo>
                    <a:lnTo>
                      <a:pt x="642985" y="335499"/>
                    </a:lnTo>
                    <a:cubicBezTo>
                      <a:pt x="582401" y="404974"/>
                      <a:pt x="320446" y="457200"/>
                      <a:pt x="6566" y="457200"/>
                    </a:cubicBezTo>
                    <a:lnTo>
                      <a:pt x="0" y="457045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405" name="Chord 298">
              <a:extLst>
                <a:ext uri="{FF2B5EF4-FFF2-40B4-BE49-F238E27FC236}">
                  <a16:creationId xmlns:a16="http://schemas.microsoft.com/office/drawing/2014/main" id="{CF2B52AF-9925-4EF7-B126-1035FDE1ADD6}"/>
                </a:ext>
              </a:extLst>
            </p:cNvPr>
            <p:cNvSpPr/>
            <p:nvPr/>
          </p:nvSpPr>
          <p:spPr>
            <a:xfrm rot="5940000">
              <a:off x="7934425" y="3649876"/>
              <a:ext cx="914400" cy="914400"/>
            </a:xfrm>
            <a:prstGeom prst="chord">
              <a:avLst>
                <a:gd name="adj1" fmla="val 4251758"/>
                <a:gd name="adj2" fmla="val 16200000"/>
              </a:avLst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06" name="Freeform 299">
              <a:extLst>
                <a:ext uri="{FF2B5EF4-FFF2-40B4-BE49-F238E27FC236}">
                  <a16:creationId xmlns:a16="http://schemas.microsoft.com/office/drawing/2014/main" id="{59414F42-DCE1-4BF6-B898-BF95EF6362C3}"/>
                </a:ext>
              </a:extLst>
            </p:cNvPr>
            <p:cNvSpPr/>
            <p:nvPr/>
          </p:nvSpPr>
          <p:spPr>
            <a:xfrm>
              <a:off x="8389878" y="2627789"/>
              <a:ext cx="191628" cy="163928"/>
            </a:xfrm>
            <a:custGeom>
              <a:avLst/>
              <a:gdLst>
                <a:gd name="connsiteX0" fmla="*/ 0 w 191628"/>
                <a:gd name="connsiteY0" fmla="*/ 0 h 163928"/>
                <a:gd name="connsiteX1" fmla="*/ 191628 w 191628"/>
                <a:gd name="connsiteY1" fmla="*/ 0 h 163928"/>
                <a:gd name="connsiteX2" fmla="*/ 175848 w 191628"/>
                <a:gd name="connsiteY2" fmla="*/ 27571 h 163928"/>
                <a:gd name="connsiteX3" fmla="*/ 146973 w 191628"/>
                <a:gd name="connsiteY3" fmla="*/ 63652 h 163928"/>
                <a:gd name="connsiteX4" fmla="*/ 78629 w 191628"/>
                <a:gd name="connsiteY4" fmla="*/ 113929 h 163928"/>
                <a:gd name="connsiteX5" fmla="*/ 48160 w 191628"/>
                <a:gd name="connsiteY5" fmla="*/ 124596 h 163928"/>
                <a:gd name="connsiteX6" fmla="*/ 66496 w 191628"/>
                <a:gd name="connsiteY6" fmla="*/ 124596 h 163928"/>
                <a:gd name="connsiteX7" fmla="*/ 59229 w 191628"/>
                <a:gd name="connsiteY7" fmla="*/ 136542 h 163928"/>
                <a:gd name="connsiteX8" fmla="*/ 48936 w 191628"/>
                <a:gd name="connsiteY8" fmla="*/ 148660 h 163928"/>
                <a:gd name="connsiteX9" fmla="*/ 26643 w 191628"/>
                <a:gd name="connsiteY9" fmla="*/ 163928 h 163928"/>
                <a:gd name="connsiteX10" fmla="*/ 0 w 191628"/>
                <a:gd name="connsiteY10" fmla="*/ 163928 h 1639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91628" h="163928">
                  <a:moveTo>
                    <a:pt x="0" y="0"/>
                  </a:moveTo>
                  <a:lnTo>
                    <a:pt x="191628" y="0"/>
                  </a:lnTo>
                  <a:lnTo>
                    <a:pt x="175848" y="27571"/>
                  </a:lnTo>
                  <a:cubicBezTo>
                    <a:pt x="167105" y="40489"/>
                    <a:pt x="157470" y="52572"/>
                    <a:pt x="146973" y="63652"/>
                  </a:cubicBezTo>
                  <a:cubicBezTo>
                    <a:pt x="125981" y="85812"/>
                    <a:pt x="102854" y="102578"/>
                    <a:pt x="78629" y="113929"/>
                  </a:cubicBezTo>
                  <a:lnTo>
                    <a:pt x="48160" y="124596"/>
                  </a:lnTo>
                  <a:lnTo>
                    <a:pt x="66496" y="124596"/>
                  </a:lnTo>
                  <a:lnTo>
                    <a:pt x="59229" y="136542"/>
                  </a:lnTo>
                  <a:cubicBezTo>
                    <a:pt x="56097" y="140903"/>
                    <a:pt x="52662" y="144961"/>
                    <a:pt x="48936" y="148660"/>
                  </a:cubicBezTo>
                  <a:lnTo>
                    <a:pt x="26643" y="163928"/>
                  </a:lnTo>
                  <a:lnTo>
                    <a:pt x="0" y="163928"/>
                  </a:lnTo>
                  <a:close/>
                </a:path>
              </a:pathLst>
            </a:cu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407" name="Straight Connector 300">
              <a:extLst>
                <a:ext uri="{FF2B5EF4-FFF2-40B4-BE49-F238E27FC236}">
                  <a16:creationId xmlns:a16="http://schemas.microsoft.com/office/drawing/2014/main" id="{0EBFBFBB-D749-44E7-BECA-6F28E749C199}"/>
                </a:ext>
              </a:extLst>
            </p:cNvPr>
            <p:cNvCxnSpPr/>
            <p:nvPr/>
          </p:nvCxnSpPr>
          <p:spPr>
            <a:xfrm>
              <a:off x="8402056" y="2791717"/>
              <a:ext cx="0" cy="1115637"/>
            </a:xfrm>
            <a:prstGeom prst="line">
              <a:avLst/>
            </a:prstGeom>
            <a:ln w="12700" cap="rnd">
              <a:solidFill>
                <a:schemeClr val="accent5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8" name="Freeform 301">
              <a:extLst>
                <a:ext uri="{FF2B5EF4-FFF2-40B4-BE49-F238E27FC236}">
                  <a16:creationId xmlns:a16="http://schemas.microsoft.com/office/drawing/2014/main" id="{B7034912-7335-41CC-9F8D-FE5DEC23F9CA}"/>
                </a:ext>
              </a:extLst>
            </p:cNvPr>
            <p:cNvSpPr/>
            <p:nvPr/>
          </p:nvSpPr>
          <p:spPr>
            <a:xfrm>
              <a:off x="8391508" y="3649124"/>
              <a:ext cx="457215" cy="532901"/>
            </a:xfrm>
            <a:custGeom>
              <a:avLst/>
              <a:gdLst>
                <a:gd name="connsiteX0" fmla="*/ 0 w 457215"/>
                <a:gd name="connsiteY0" fmla="*/ 0 h 532901"/>
                <a:gd name="connsiteX1" fmla="*/ 60679 w 457215"/>
                <a:gd name="connsiteY1" fmla="*/ 3735 h 532901"/>
                <a:gd name="connsiteX2" fmla="*/ 246466 w 457215"/>
                <a:gd name="connsiteY2" fmla="*/ 71818 h 532901"/>
                <a:gd name="connsiteX3" fmla="*/ 451571 w 457215"/>
                <a:gd name="connsiteY3" fmla="*/ 528419 h 532901"/>
                <a:gd name="connsiteX4" fmla="*/ 0 w 457215"/>
                <a:gd name="connsiteY4" fmla="*/ 532901 h 5329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57215" h="532901">
                  <a:moveTo>
                    <a:pt x="0" y="0"/>
                  </a:moveTo>
                  <a:lnTo>
                    <a:pt x="60679" y="3735"/>
                  </a:lnTo>
                  <a:cubicBezTo>
                    <a:pt x="125595" y="12414"/>
                    <a:pt x="189087" y="35093"/>
                    <a:pt x="246466" y="71818"/>
                  </a:cubicBezTo>
                  <a:cubicBezTo>
                    <a:pt x="399478" y="169752"/>
                    <a:pt x="479991" y="348987"/>
                    <a:pt x="451571" y="528419"/>
                  </a:cubicBezTo>
                  <a:lnTo>
                    <a:pt x="0" y="532901"/>
                  </a:lnTo>
                  <a:close/>
                </a:path>
              </a:pathLst>
            </a:cu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40" name="Group 251">
            <a:extLst>
              <a:ext uri="{FF2B5EF4-FFF2-40B4-BE49-F238E27FC236}">
                <a16:creationId xmlns:a16="http://schemas.microsoft.com/office/drawing/2014/main" id="{F9E4F880-6861-4E5D-AB8E-80439C1703C1}"/>
              </a:ext>
            </a:extLst>
          </p:cNvPr>
          <p:cNvGrpSpPr/>
          <p:nvPr/>
        </p:nvGrpSpPr>
        <p:grpSpPr>
          <a:xfrm rot="5400000">
            <a:off x="5530375" y="2161548"/>
            <a:ext cx="229574" cy="1949818"/>
            <a:chOff x="4789273" y="3205989"/>
            <a:chExt cx="151925" cy="909858"/>
          </a:xfrm>
        </p:grpSpPr>
        <p:grpSp>
          <p:nvGrpSpPr>
            <p:cNvPr id="441" name="Group 249">
              <a:extLst>
                <a:ext uri="{FF2B5EF4-FFF2-40B4-BE49-F238E27FC236}">
                  <a16:creationId xmlns:a16="http://schemas.microsoft.com/office/drawing/2014/main" id="{8D1885AA-367F-4DF6-A07D-F9F933CDD0D1}"/>
                </a:ext>
              </a:extLst>
            </p:cNvPr>
            <p:cNvGrpSpPr/>
            <p:nvPr/>
          </p:nvGrpSpPr>
          <p:grpSpPr>
            <a:xfrm>
              <a:off x="4821122" y="3205989"/>
              <a:ext cx="88229" cy="581127"/>
              <a:chOff x="4821122" y="3205989"/>
              <a:chExt cx="88229" cy="581127"/>
            </a:xfrm>
          </p:grpSpPr>
          <p:sp>
            <p:nvSpPr>
              <p:cNvPr id="449" name="Freeform 532">
                <a:extLst>
                  <a:ext uri="{FF2B5EF4-FFF2-40B4-BE49-F238E27FC236}">
                    <a16:creationId xmlns:a16="http://schemas.microsoft.com/office/drawing/2014/main" id="{3B0E7BEB-73B6-4148-9934-2B0DA4247CD5}"/>
                  </a:ext>
                </a:extLst>
              </p:cNvPr>
              <p:cNvSpPr/>
              <p:nvPr/>
            </p:nvSpPr>
            <p:spPr>
              <a:xfrm>
                <a:off x="4821122" y="3205989"/>
                <a:ext cx="88229" cy="581127"/>
              </a:xfrm>
              <a:custGeom>
                <a:avLst/>
                <a:gdLst>
                  <a:gd name="connsiteX0" fmla="*/ 25218 w 88229"/>
                  <a:gd name="connsiteY0" fmla="*/ 0 h 581127"/>
                  <a:gd name="connsiteX1" fmla="*/ 64767 w 88229"/>
                  <a:gd name="connsiteY1" fmla="*/ 0 h 581127"/>
                  <a:gd name="connsiteX2" fmla="*/ 87792 w 88229"/>
                  <a:gd name="connsiteY2" fmla="*/ 96000 h 581127"/>
                  <a:gd name="connsiteX3" fmla="*/ 88229 w 88229"/>
                  <a:gd name="connsiteY3" fmla="*/ 96000 h 581127"/>
                  <a:gd name="connsiteX4" fmla="*/ 69698 w 88229"/>
                  <a:gd name="connsiteY4" fmla="*/ 116233 h 581127"/>
                  <a:gd name="connsiteX5" fmla="*/ 68754 w 88229"/>
                  <a:gd name="connsiteY5" fmla="*/ 123940 h 581127"/>
                  <a:gd name="connsiteX6" fmla="*/ 67881 w 88229"/>
                  <a:gd name="connsiteY6" fmla="*/ 123940 h 581127"/>
                  <a:gd name="connsiteX7" fmla="*/ 67881 w 88229"/>
                  <a:gd name="connsiteY7" fmla="*/ 581127 h 581127"/>
                  <a:gd name="connsiteX8" fmla="*/ 46119 w 88229"/>
                  <a:gd name="connsiteY8" fmla="*/ 581127 h 581127"/>
                  <a:gd name="connsiteX9" fmla="*/ 42681 w 88229"/>
                  <a:gd name="connsiteY9" fmla="*/ 581127 h 581127"/>
                  <a:gd name="connsiteX10" fmla="*/ 20919 w 88229"/>
                  <a:gd name="connsiteY10" fmla="*/ 581127 h 581127"/>
                  <a:gd name="connsiteX11" fmla="*/ 20919 w 88229"/>
                  <a:gd name="connsiteY11" fmla="*/ 123940 h 581127"/>
                  <a:gd name="connsiteX12" fmla="*/ 19475 w 88229"/>
                  <a:gd name="connsiteY12" fmla="*/ 123940 h 581127"/>
                  <a:gd name="connsiteX13" fmla="*/ 18531 w 88229"/>
                  <a:gd name="connsiteY13" fmla="*/ 116233 h 581127"/>
                  <a:gd name="connsiteX14" fmla="*/ 0 w 88229"/>
                  <a:gd name="connsiteY14" fmla="*/ 96000 h 581127"/>
                  <a:gd name="connsiteX15" fmla="*/ 2193 w 88229"/>
                  <a:gd name="connsiteY15" fmla="*/ 96000 h 581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88229" h="581127">
                    <a:moveTo>
                      <a:pt x="25218" y="0"/>
                    </a:moveTo>
                    <a:lnTo>
                      <a:pt x="64767" y="0"/>
                    </a:lnTo>
                    <a:lnTo>
                      <a:pt x="87792" y="96000"/>
                    </a:lnTo>
                    <a:lnTo>
                      <a:pt x="88229" y="96000"/>
                    </a:lnTo>
                    <a:cubicBezTo>
                      <a:pt x="79896" y="96000"/>
                      <a:pt x="72750" y="104344"/>
                      <a:pt x="69698" y="116233"/>
                    </a:cubicBezTo>
                    <a:lnTo>
                      <a:pt x="68754" y="123940"/>
                    </a:lnTo>
                    <a:lnTo>
                      <a:pt x="67881" y="123940"/>
                    </a:lnTo>
                    <a:lnTo>
                      <a:pt x="67881" y="581127"/>
                    </a:lnTo>
                    <a:lnTo>
                      <a:pt x="46119" y="581127"/>
                    </a:lnTo>
                    <a:lnTo>
                      <a:pt x="42681" y="581127"/>
                    </a:lnTo>
                    <a:lnTo>
                      <a:pt x="20919" y="581127"/>
                    </a:lnTo>
                    <a:lnTo>
                      <a:pt x="20919" y="123940"/>
                    </a:lnTo>
                    <a:lnTo>
                      <a:pt x="19475" y="123940"/>
                    </a:lnTo>
                    <a:lnTo>
                      <a:pt x="18531" y="116233"/>
                    </a:lnTo>
                    <a:cubicBezTo>
                      <a:pt x="15479" y="104344"/>
                      <a:pt x="8333" y="96000"/>
                      <a:pt x="0" y="96000"/>
                    </a:cubicBezTo>
                    <a:lnTo>
                      <a:pt x="2193" y="96000"/>
                    </a:lnTo>
                    <a:close/>
                  </a:path>
                </a:pathLst>
              </a:custGeom>
              <a:solidFill>
                <a:srgbClr val="8F9CB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0" name="Freeform 534">
                <a:extLst>
                  <a:ext uri="{FF2B5EF4-FFF2-40B4-BE49-F238E27FC236}">
                    <a16:creationId xmlns:a16="http://schemas.microsoft.com/office/drawing/2014/main" id="{BF2A5507-B36B-4A64-9CBD-72424966A871}"/>
                  </a:ext>
                </a:extLst>
              </p:cNvPr>
              <p:cNvSpPr/>
              <p:nvPr/>
            </p:nvSpPr>
            <p:spPr>
              <a:xfrm>
                <a:off x="4821522" y="3205989"/>
                <a:ext cx="45719" cy="581127"/>
              </a:xfrm>
              <a:custGeom>
                <a:avLst/>
                <a:gdLst>
                  <a:gd name="connsiteX0" fmla="*/ 25218 w 45719"/>
                  <a:gd name="connsiteY0" fmla="*/ 0 h 581127"/>
                  <a:gd name="connsiteX1" fmla="*/ 45719 w 45719"/>
                  <a:gd name="connsiteY1" fmla="*/ 0 h 581127"/>
                  <a:gd name="connsiteX2" fmla="*/ 45719 w 45719"/>
                  <a:gd name="connsiteY2" fmla="*/ 581127 h 581127"/>
                  <a:gd name="connsiteX3" fmla="*/ 42681 w 45719"/>
                  <a:gd name="connsiteY3" fmla="*/ 581127 h 581127"/>
                  <a:gd name="connsiteX4" fmla="*/ 20919 w 45719"/>
                  <a:gd name="connsiteY4" fmla="*/ 581127 h 581127"/>
                  <a:gd name="connsiteX5" fmla="*/ 20919 w 45719"/>
                  <a:gd name="connsiteY5" fmla="*/ 123940 h 581127"/>
                  <a:gd name="connsiteX6" fmla="*/ 19475 w 45719"/>
                  <a:gd name="connsiteY6" fmla="*/ 123940 h 581127"/>
                  <a:gd name="connsiteX7" fmla="*/ 18531 w 45719"/>
                  <a:gd name="connsiteY7" fmla="*/ 116233 h 581127"/>
                  <a:gd name="connsiteX8" fmla="*/ 0 w 45719"/>
                  <a:gd name="connsiteY8" fmla="*/ 96000 h 581127"/>
                  <a:gd name="connsiteX9" fmla="*/ 2193 w 45719"/>
                  <a:gd name="connsiteY9" fmla="*/ 96000 h 581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5719" h="581127">
                    <a:moveTo>
                      <a:pt x="25218" y="0"/>
                    </a:moveTo>
                    <a:lnTo>
                      <a:pt x="45719" y="0"/>
                    </a:lnTo>
                    <a:lnTo>
                      <a:pt x="45719" y="581127"/>
                    </a:lnTo>
                    <a:lnTo>
                      <a:pt x="42681" y="581127"/>
                    </a:lnTo>
                    <a:lnTo>
                      <a:pt x="20919" y="581127"/>
                    </a:lnTo>
                    <a:lnTo>
                      <a:pt x="20919" y="123940"/>
                    </a:lnTo>
                    <a:lnTo>
                      <a:pt x="19475" y="123940"/>
                    </a:lnTo>
                    <a:lnTo>
                      <a:pt x="18531" y="116233"/>
                    </a:lnTo>
                    <a:cubicBezTo>
                      <a:pt x="15479" y="104344"/>
                      <a:pt x="8333" y="96000"/>
                      <a:pt x="0" y="96000"/>
                    </a:cubicBezTo>
                    <a:lnTo>
                      <a:pt x="2193" y="96000"/>
                    </a:lnTo>
                    <a:close/>
                  </a:path>
                </a:pathLst>
              </a:custGeom>
              <a:solidFill>
                <a:schemeClr val="tx1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442" name="Group 514">
              <a:extLst>
                <a:ext uri="{FF2B5EF4-FFF2-40B4-BE49-F238E27FC236}">
                  <a16:creationId xmlns:a16="http://schemas.microsoft.com/office/drawing/2014/main" id="{8AF34797-22B5-4136-A3F9-9A0FAB2D6E60}"/>
                </a:ext>
              </a:extLst>
            </p:cNvPr>
            <p:cNvGrpSpPr/>
            <p:nvPr/>
          </p:nvGrpSpPr>
          <p:grpSpPr>
            <a:xfrm>
              <a:off x="4789273" y="3656117"/>
              <a:ext cx="151925" cy="459730"/>
              <a:chOff x="4223250" y="3239441"/>
              <a:chExt cx="151925" cy="459730"/>
            </a:xfrm>
          </p:grpSpPr>
          <p:grpSp>
            <p:nvGrpSpPr>
              <p:cNvPr id="443" name="Group 515">
                <a:extLst>
                  <a:ext uri="{FF2B5EF4-FFF2-40B4-BE49-F238E27FC236}">
                    <a16:creationId xmlns:a16="http://schemas.microsoft.com/office/drawing/2014/main" id="{877C2FBB-79FB-487C-BBF8-9DFFE3EA046D}"/>
                  </a:ext>
                </a:extLst>
              </p:cNvPr>
              <p:cNvGrpSpPr/>
              <p:nvPr/>
            </p:nvGrpSpPr>
            <p:grpSpPr>
              <a:xfrm>
                <a:off x="4223250" y="3239441"/>
                <a:ext cx="151925" cy="457200"/>
                <a:chOff x="4232841" y="3309105"/>
                <a:chExt cx="151925" cy="457200"/>
              </a:xfrm>
            </p:grpSpPr>
            <p:sp>
              <p:nvSpPr>
                <p:cNvPr id="445" name="Rounded Rectangle 517">
                  <a:extLst>
                    <a:ext uri="{FF2B5EF4-FFF2-40B4-BE49-F238E27FC236}">
                      <a16:creationId xmlns:a16="http://schemas.microsoft.com/office/drawing/2014/main" id="{F5B240CB-FD61-4696-85CD-FED4379B8A59}"/>
                    </a:ext>
                  </a:extLst>
                </p:cNvPr>
                <p:cNvSpPr/>
                <p:nvPr/>
              </p:nvSpPr>
              <p:spPr>
                <a:xfrm>
                  <a:off x="4232841" y="3309105"/>
                  <a:ext cx="151925" cy="457200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46" name="Rounded Rectangle 518">
                  <a:extLst>
                    <a:ext uri="{FF2B5EF4-FFF2-40B4-BE49-F238E27FC236}">
                      <a16:creationId xmlns:a16="http://schemas.microsoft.com/office/drawing/2014/main" id="{16C0E851-7005-4BC8-8F80-D6D0FAE4BE0F}"/>
                    </a:ext>
                  </a:extLst>
                </p:cNvPr>
                <p:cNvSpPr/>
                <p:nvPr/>
              </p:nvSpPr>
              <p:spPr>
                <a:xfrm>
                  <a:off x="4285519" y="3387545"/>
                  <a:ext cx="45719" cy="335707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47" name="Freeform 519">
                  <a:extLst>
                    <a:ext uri="{FF2B5EF4-FFF2-40B4-BE49-F238E27FC236}">
                      <a16:creationId xmlns:a16="http://schemas.microsoft.com/office/drawing/2014/main" id="{E14DA492-1EBA-4408-A1F4-383C4A35D983}"/>
                    </a:ext>
                  </a:extLst>
                </p:cNvPr>
                <p:cNvSpPr/>
                <p:nvPr/>
              </p:nvSpPr>
              <p:spPr>
                <a:xfrm>
                  <a:off x="4241582" y="3387545"/>
                  <a:ext cx="29001" cy="335708"/>
                </a:xfrm>
                <a:custGeom>
                  <a:avLst/>
                  <a:gdLst>
                    <a:gd name="connsiteX0" fmla="*/ 6141 w 29001"/>
                    <a:gd name="connsiteY0" fmla="*/ 0 h 335708"/>
                    <a:gd name="connsiteX1" fmla="*/ 29001 w 29001"/>
                    <a:gd name="connsiteY1" fmla="*/ 22860 h 335708"/>
                    <a:gd name="connsiteX2" fmla="*/ 29000 w 29001"/>
                    <a:gd name="connsiteY2" fmla="*/ 312848 h 335708"/>
                    <a:gd name="connsiteX3" fmla="*/ 6140 w 29001"/>
                    <a:gd name="connsiteY3" fmla="*/ 335708 h 335708"/>
                    <a:gd name="connsiteX4" fmla="*/ 6141 w 29001"/>
                    <a:gd name="connsiteY4" fmla="*/ 335707 h 335708"/>
                    <a:gd name="connsiteX5" fmla="*/ 0 w 29001"/>
                    <a:gd name="connsiteY5" fmla="*/ 333163 h 335708"/>
                    <a:gd name="connsiteX6" fmla="*/ 0 w 29001"/>
                    <a:gd name="connsiteY6" fmla="*/ 2544 h 3357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9001" h="335708">
                      <a:moveTo>
                        <a:pt x="6141" y="0"/>
                      </a:moveTo>
                      <a:cubicBezTo>
                        <a:pt x="18766" y="0"/>
                        <a:pt x="29001" y="10235"/>
                        <a:pt x="29001" y="22860"/>
                      </a:cubicBezTo>
                      <a:cubicBezTo>
                        <a:pt x="29001" y="119523"/>
                        <a:pt x="29000" y="216185"/>
                        <a:pt x="29000" y="312848"/>
                      </a:cubicBezTo>
                      <a:cubicBezTo>
                        <a:pt x="29000" y="325473"/>
                        <a:pt x="18765" y="335708"/>
                        <a:pt x="6140" y="335708"/>
                      </a:cubicBezTo>
                      <a:lnTo>
                        <a:pt x="6141" y="335707"/>
                      </a:lnTo>
                      <a:lnTo>
                        <a:pt x="0" y="333163"/>
                      </a:lnTo>
                      <a:lnTo>
                        <a:pt x="0" y="2544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48" name="Freeform 520">
                  <a:extLst>
                    <a:ext uri="{FF2B5EF4-FFF2-40B4-BE49-F238E27FC236}">
                      <a16:creationId xmlns:a16="http://schemas.microsoft.com/office/drawing/2014/main" id="{975B8374-12D3-44D7-9885-F37E1D4FF1C0}"/>
                    </a:ext>
                  </a:extLst>
                </p:cNvPr>
                <p:cNvSpPr/>
                <p:nvPr/>
              </p:nvSpPr>
              <p:spPr>
                <a:xfrm flipH="1">
                  <a:off x="4346174" y="3387545"/>
                  <a:ext cx="29001" cy="335708"/>
                </a:xfrm>
                <a:custGeom>
                  <a:avLst/>
                  <a:gdLst>
                    <a:gd name="connsiteX0" fmla="*/ 6141 w 29001"/>
                    <a:gd name="connsiteY0" fmla="*/ 0 h 335708"/>
                    <a:gd name="connsiteX1" fmla="*/ 29001 w 29001"/>
                    <a:gd name="connsiteY1" fmla="*/ 22860 h 335708"/>
                    <a:gd name="connsiteX2" fmla="*/ 29000 w 29001"/>
                    <a:gd name="connsiteY2" fmla="*/ 312848 h 335708"/>
                    <a:gd name="connsiteX3" fmla="*/ 6140 w 29001"/>
                    <a:gd name="connsiteY3" fmla="*/ 335708 h 335708"/>
                    <a:gd name="connsiteX4" fmla="*/ 6141 w 29001"/>
                    <a:gd name="connsiteY4" fmla="*/ 335707 h 335708"/>
                    <a:gd name="connsiteX5" fmla="*/ 0 w 29001"/>
                    <a:gd name="connsiteY5" fmla="*/ 333163 h 335708"/>
                    <a:gd name="connsiteX6" fmla="*/ 0 w 29001"/>
                    <a:gd name="connsiteY6" fmla="*/ 2544 h 33570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9001" h="335708">
                      <a:moveTo>
                        <a:pt x="6141" y="0"/>
                      </a:moveTo>
                      <a:cubicBezTo>
                        <a:pt x="18766" y="0"/>
                        <a:pt x="29001" y="10235"/>
                        <a:pt x="29001" y="22860"/>
                      </a:cubicBezTo>
                      <a:cubicBezTo>
                        <a:pt x="29001" y="119523"/>
                        <a:pt x="29000" y="216185"/>
                        <a:pt x="29000" y="312848"/>
                      </a:cubicBezTo>
                      <a:cubicBezTo>
                        <a:pt x="29000" y="325473"/>
                        <a:pt x="18765" y="335708"/>
                        <a:pt x="6140" y="335708"/>
                      </a:cubicBezTo>
                      <a:lnTo>
                        <a:pt x="6141" y="335707"/>
                      </a:lnTo>
                      <a:lnTo>
                        <a:pt x="0" y="333163"/>
                      </a:lnTo>
                      <a:lnTo>
                        <a:pt x="0" y="2544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444" name="Freeform 516">
                <a:extLst>
                  <a:ext uri="{FF2B5EF4-FFF2-40B4-BE49-F238E27FC236}">
                    <a16:creationId xmlns:a16="http://schemas.microsoft.com/office/drawing/2014/main" id="{AB43703B-09E6-4F06-A45E-6E3A0263188F}"/>
                  </a:ext>
                </a:extLst>
              </p:cNvPr>
              <p:cNvSpPr/>
              <p:nvPr/>
            </p:nvSpPr>
            <p:spPr>
              <a:xfrm>
                <a:off x="4298054" y="3241970"/>
                <a:ext cx="75964" cy="457201"/>
              </a:xfrm>
              <a:custGeom>
                <a:avLst/>
                <a:gdLst>
                  <a:gd name="connsiteX0" fmla="*/ 1 w 75964"/>
                  <a:gd name="connsiteY0" fmla="*/ 0 h 457201"/>
                  <a:gd name="connsiteX1" fmla="*/ 75964 w 75964"/>
                  <a:gd name="connsiteY1" fmla="*/ 75963 h 457201"/>
                  <a:gd name="connsiteX2" fmla="*/ 75963 w 75964"/>
                  <a:gd name="connsiteY2" fmla="*/ 381238 h 457201"/>
                  <a:gd name="connsiteX3" fmla="*/ 0 w 75964"/>
                  <a:gd name="connsiteY3" fmla="*/ 457201 h 457201"/>
                  <a:gd name="connsiteX4" fmla="*/ 1 w 75964"/>
                  <a:gd name="connsiteY4" fmla="*/ 457200 h 457201"/>
                  <a:gd name="connsiteX5" fmla="*/ 0 w 75964"/>
                  <a:gd name="connsiteY5" fmla="*/ 457200 h 457201"/>
                  <a:gd name="connsiteX6" fmla="*/ 0 w 75964"/>
                  <a:gd name="connsiteY6" fmla="*/ 0 h 45720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75964" h="457201">
                    <a:moveTo>
                      <a:pt x="1" y="0"/>
                    </a:moveTo>
                    <a:cubicBezTo>
                      <a:pt x="41954" y="0"/>
                      <a:pt x="75964" y="34010"/>
                      <a:pt x="75964" y="75963"/>
                    </a:cubicBezTo>
                    <a:cubicBezTo>
                      <a:pt x="75964" y="177721"/>
                      <a:pt x="75963" y="279480"/>
                      <a:pt x="75963" y="381238"/>
                    </a:cubicBezTo>
                    <a:cubicBezTo>
                      <a:pt x="75963" y="423191"/>
                      <a:pt x="41953" y="457201"/>
                      <a:pt x="0" y="457201"/>
                    </a:cubicBezTo>
                    <a:lnTo>
                      <a:pt x="1" y="457200"/>
                    </a:lnTo>
                    <a:lnTo>
                      <a:pt x="0" y="45720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>
                  <a:lumMod val="50000"/>
                  <a:alpha val="59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451" name="Group 252">
            <a:extLst>
              <a:ext uri="{FF2B5EF4-FFF2-40B4-BE49-F238E27FC236}">
                <a16:creationId xmlns:a16="http://schemas.microsoft.com/office/drawing/2014/main" id="{3D2CD12E-600C-4753-9E72-5D9134F883FC}"/>
              </a:ext>
            </a:extLst>
          </p:cNvPr>
          <p:cNvGrpSpPr/>
          <p:nvPr/>
        </p:nvGrpSpPr>
        <p:grpSpPr>
          <a:xfrm rot="5400000">
            <a:off x="5527664" y="2458139"/>
            <a:ext cx="229574" cy="1944396"/>
            <a:chOff x="5387320" y="3205989"/>
            <a:chExt cx="151925" cy="907328"/>
          </a:xfrm>
        </p:grpSpPr>
        <p:grpSp>
          <p:nvGrpSpPr>
            <p:cNvPr id="452" name="Group 537">
              <a:extLst>
                <a:ext uri="{FF2B5EF4-FFF2-40B4-BE49-F238E27FC236}">
                  <a16:creationId xmlns:a16="http://schemas.microsoft.com/office/drawing/2014/main" id="{EBBD9EDD-2E41-4C6F-A70D-86B4D17CD2F9}"/>
                </a:ext>
              </a:extLst>
            </p:cNvPr>
            <p:cNvGrpSpPr/>
            <p:nvPr/>
          </p:nvGrpSpPr>
          <p:grpSpPr>
            <a:xfrm>
              <a:off x="5419169" y="3205989"/>
              <a:ext cx="88229" cy="581127"/>
              <a:chOff x="4821122" y="3205989"/>
              <a:chExt cx="88229" cy="581127"/>
            </a:xfrm>
          </p:grpSpPr>
          <p:sp>
            <p:nvSpPr>
              <p:cNvPr id="458" name="Freeform 545">
                <a:extLst>
                  <a:ext uri="{FF2B5EF4-FFF2-40B4-BE49-F238E27FC236}">
                    <a16:creationId xmlns:a16="http://schemas.microsoft.com/office/drawing/2014/main" id="{3F1DFDD9-B1ED-469C-84BD-A27B7A99E95F}"/>
                  </a:ext>
                </a:extLst>
              </p:cNvPr>
              <p:cNvSpPr/>
              <p:nvPr/>
            </p:nvSpPr>
            <p:spPr>
              <a:xfrm>
                <a:off x="4821122" y="3205989"/>
                <a:ext cx="88229" cy="581127"/>
              </a:xfrm>
              <a:custGeom>
                <a:avLst/>
                <a:gdLst>
                  <a:gd name="connsiteX0" fmla="*/ 25218 w 88229"/>
                  <a:gd name="connsiteY0" fmla="*/ 0 h 581127"/>
                  <a:gd name="connsiteX1" fmla="*/ 64767 w 88229"/>
                  <a:gd name="connsiteY1" fmla="*/ 0 h 581127"/>
                  <a:gd name="connsiteX2" fmla="*/ 87792 w 88229"/>
                  <a:gd name="connsiteY2" fmla="*/ 96000 h 581127"/>
                  <a:gd name="connsiteX3" fmla="*/ 88229 w 88229"/>
                  <a:gd name="connsiteY3" fmla="*/ 96000 h 581127"/>
                  <a:gd name="connsiteX4" fmla="*/ 69698 w 88229"/>
                  <a:gd name="connsiteY4" fmla="*/ 116233 h 581127"/>
                  <a:gd name="connsiteX5" fmla="*/ 68754 w 88229"/>
                  <a:gd name="connsiteY5" fmla="*/ 123940 h 581127"/>
                  <a:gd name="connsiteX6" fmla="*/ 67881 w 88229"/>
                  <a:gd name="connsiteY6" fmla="*/ 123940 h 581127"/>
                  <a:gd name="connsiteX7" fmla="*/ 67881 w 88229"/>
                  <a:gd name="connsiteY7" fmla="*/ 581127 h 581127"/>
                  <a:gd name="connsiteX8" fmla="*/ 46119 w 88229"/>
                  <a:gd name="connsiteY8" fmla="*/ 581127 h 581127"/>
                  <a:gd name="connsiteX9" fmla="*/ 42681 w 88229"/>
                  <a:gd name="connsiteY9" fmla="*/ 581127 h 581127"/>
                  <a:gd name="connsiteX10" fmla="*/ 20919 w 88229"/>
                  <a:gd name="connsiteY10" fmla="*/ 581127 h 581127"/>
                  <a:gd name="connsiteX11" fmla="*/ 20919 w 88229"/>
                  <a:gd name="connsiteY11" fmla="*/ 123940 h 581127"/>
                  <a:gd name="connsiteX12" fmla="*/ 19475 w 88229"/>
                  <a:gd name="connsiteY12" fmla="*/ 123940 h 581127"/>
                  <a:gd name="connsiteX13" fmla="*/ 18531 w 88229"/>
                  <a:gd name="connsiteY13" fmla="*/ 116233 h 581127"/>
                  <a:gd name="connsiteX14" fmla="*/ 0 w 88229"/>
                  <a:gd name="connsiteY14" fmla="*/ 96000 h 581127"/>
                  <a:gd name="connsiteX15" fmla="*/ 2193 w 88229"/>
                  <a:gd name="connsiteY15" fmla="*/ 96000 h 581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88229" h="581127">
                    <a:moveTo>
                      <a:pt x="25218" y="0"/>
                    </a:moveTo>
                    <a:lnTo>
                      <a:pt x="64767" y="0"/>
                    </a:lnTo>
                    <a:lnTo>
                      <a:pt x="87792" y="96000"/>
                    </a:lnTo>
                    <a:lnTo>
                      <a:pt x="88229" y="96000"/>
                    </a:lnTo>
                    <a:cubicBezTo>
                      <a:pt x="79896" y="96000"/>
                      <a:pt x="72750" y="104344"/>
                      <a:pt x="69698" y="116233"/>
                    </a:cubicBezTo>
                    <a:lnTo>
                      <a:pt x="68754" y="123940"/>
                    </a:lnTo>
                    <a:lnTo>
                      <a:pt x="67881" y="123940"/>
                    </a:lnTo>
                    <a:lnTo>
                      <a:pt x="67881" y="581127"/>
                    </a:lnTo>
                    <a:lnTo>
                      <a:pt x="46119" y="581127"/>
                    </a:lnTo>
                    <a:lnTo>
                      <a:pt x="42681" y="581127"/>
                    </a:lnTo>
                    <a:lnTo>
                      <a:pt x="20919" y="581127"/>
                    </a:lnTo>
                    <a:lnTo>
                      <a:pt x="20919" y="123940"/>
                    </a:lnTo>
                    <a:lnTo>
                      <a:pt x="19475" y="123940"/>
                    </a:lnTo>
                    <a:lnTo>
                      <a:pt x="18531" y="116233"/>
                    </a:lnTo>
                    <a:cubicBezTo>
                      <a:pt x="15479" y="104344"/>
                      <a:pt x="8333" y="96000"/>
                      <a:pt x="0" y="96000"/>
                    </a:cubicBezTo>
                    <a:lnTo>
                      <a:pt x="2193" y="96000"/>
                    </a:lnTo>
                    <a:close/>
                  </a:path>
                </a:pathLst>
              </a:custGeom>
              <a:solidFill>
                <a:srgbClr val="8F9CB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9" name="Freeform 546">
                <a:extLst>
                  <a:ext uri="{FF2B5EF4-FFF2-40B4-BE49-F238E27FC236}">
                    <a16:creationId xmlns:a16="http://schemas.microsoft.com/office/drawing/2014/main" id="{CB5F85FA-93AA-4F26-9CDB-625A89CDD721}"/>
                  </a:ext>
                </a:extLst>
              </p:cNvPr>
              <p:cNvSpPr/>
              <p:nvPr/>
            </p:nvSpPr>
            <p:spPr>
              <a:xfrm>
                <a:off x="4821522" y="3205989"/>
                <a:ext cx="45719" cy="581127"/>
              </a:xfrm>
              <a:custGeom>
                <a:avLst/>
                <a:gdLst>
                  <a:gd name="connsiteX0" fmla="*/ 25218 w 45719"/>
                  <a:gd name="connsiteY0" fmla="*/ 0 h 581127"/>
                  <a:gd name="connsiteX1" fmla="*/ 45719 w 45719"/>
                  <a:gd name="connsiteY1" fmla="*/ 0 h 581127"/>
                  <a:gd name="connsiteX2" fmla="*/ 45719 w 45719"/>
                  <a:gd name="connsiteY2" fmla="*/ 581127 h 581127"/>
                  <a:gd name="connsiteX3" fmla="*/ 42681 w 45719"/>
                  <a:gd name="connsiteY3" fmla="*/ 581127 h 581127"/>
                  <a:gd name="connsiteX4" fmla="*/ 20919 w 45719"/>
                  <a:gd name="connsiteY4" fmla="*/ 581127 h 581127"/>
                  <a:gd name="connsiteX5" fmla="*/ 20919 w 45719"/>
                  <a:gd name="connsiteY5" fmla="*/ 123940 h 581127"/>
                  <a:gd name="connsiteX6" fmla="*/ 19475 w 45719"/>
                  <a:gd name="connsiteY6" fmla="*/ 123940 h 581127"/>
                  <a:gd name="connsiteX7" fmla="*/ 18531 w 45719"/>
                  <a:gd name="connsiteY7" fmla="*/ 116233 h 581127"/>
                  <a:gd name="connsiteX8" fmla="*/ 0 w 45719"/>
                  <a:gd name="connsiteY8" fmla="*/ 96000 h 581127"/>
                  <a:gd name="connsiteX9" fmla="*/ 2193 w 45719"/>
                  <a:gd name="connsiteY9" fmla="*/ 96000 h 581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5719" h="581127">
                    <a:moveTo>
                      <a:pt x="25218" y="0"/>
                    </a:moveTo>
                    <a:lnTo>
                      <a:pt x="45719" y="0"/>
                    </a:lnTo>
                    <a:lnTo>
                      <a:pt x="45719" y="581127"/>
                    </a:lnTo>
                    <a:lnTo>
                      <a:pt x="42681" y="581127"/>
                    </a:lnTo>
                    <a:lnTo>
                      <a:pt x="20919" y="581127"/>
                    </a:lnTo>
                    <a:lnTo>
                      <a:pt x="20919" y="123940"/>
                    </a:lnTo>
                    <a:lnTo>
                      <a:pt x="19475" y="123940"/>
                    </a:lnTo>
                    <a:lnTo>
                      <a:pt x="18531" y="116233"/>
                    </a:lnTo>
                    <a:cubicBezTo>
                      <a:pt x="15479" y="104344"/>
                      <a:pt x="8333" y="96000"/>
                      <a:pt x="0" y="96000"/>
                    </a:cubicBezTo>
                    <a:lnTo>
                      <a:pt x="2193" y="96000"/>
                    </a:lnTo>
                    <a:close/>
                  </a:path>
                </a:pathLst>
              </a:custGeom>
              <a:solidFill>
                <a:schemeClr val="tx1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453" name="Rounded Rectangle 541">
              <a:extLst>
                <a:ext uri="{FF2B5EF4-FFF2-40B4-BE49-F238E27FC236}">
                  <a16:creationId xmlns:a16="http://schemas.microsoft.com/office/drawing/2014/main" id="{1B18458E-9452-445C-8B8D-0D70363795D8}"/>
                </a:ext>
              </a:extLst>
            </p:cNvPr>
            <p:cNvSpPr/>
            <p:nvPr/>
          </p:nvSpPr>
          <p:spPr>
            <a:xfrm>
              <a:off x="5387320" y="3656117"/>
              <a:ext cx="151925" cy="457200"/>
            </a:xfrm>
            <a:prstGeom prst="roundRect">
              <a:avLst>
                <a:gd name="adj" fmla="val 50000"/>
              </a:avLst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54" name="Rounded Rectangle 542">
              <a:extLst>
                <a:ext uri="{FF2B5EF4-FFF2-40B4-BE49-F238E27FC236}">
                  <a16:creationId xmlns:a16="http://schemas.microsoft.com/office/drawing/2014/main" id="{C3614057-2818-4C9A-BBD9-F2A502716462}"/>
                </a:ext>
              </a:extLst>
            </p:cNvPr>
            <p:cNvSpPr/>
            <p:nvPr/>
          </p:nvSpPr>
          <p:spPr>
            <a:xfrm>
              <a:off x="5439998" y="3734557"/>
              <a:ext cx="45719" cy="335707"/>
            </a:xfrm>
            <a:prstGeom prst="roundRect">
              <a:avLst>
                <a:gd name="adj" fmla="val 50000"/>
              </a:avLst>
            </a:prstGeom>
            <a:solidFill>
              <a:schemeClr val="accent6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55" name="Freeform 543">
              <a:extLst>
                <a:ext uri="{FF2B5EF4-FFF2-40B4-BE49-F238E27FC236}">
                  <a16:creationId xmlns:a16="http://schemas.microsoft.com/office/drawing/2014/main" id="{5171A1A5-5175-4604-B68C-30B4599CE5E4}"/>
                </a:ext>
              </a:extLst>
            </p:cNvPr>
            <p:cNvSpPr/>
            <p:nvPr/>
          </p:nvSpPr>
          <p:spPr>
            <a:xfrm>
              <a:off x="5396061" y="3734557"/>
              <a:ext cx="29001" cy="335708"/>
            </a:xfrm>
            <a:custGeom>
              <a:avLst/>
              <a:gdLst>
                <a:gd name="connsiteX0" fmla="*/ 6141 w 29001"/>
                <a:gd name="connsiteY0" fmla="*/ 0 h 335708"/>
                <a:gd name="connsiteX1" fmla="*/ 29001 w 29001"/>
                <a:gd name="connsiteY1" fmla="*/ 22860 h 335708"/>
                <a:gd name="connsiteX2" fmla="*/ 29000 w 29001"/>
                <a:gd name="connsiteY2" fmla="*/ 312848 h 335708"/>
                <a:gd name="connsiteX3" fmla="*/ 6140 w 29001"/>
                <a:gd name="connsiteY3" fmla="*/ 335708 h 335708"/>
                <a:gd name="connsiteX4" fmla="*/ 6141 w 29001"/>
                <a:gd name="connsiteY4" fmla="*/ 335707 h 335708"/>
                <a:gd name="connsiteX5" fmla="*/ 0 w 29001"/>
                <a:gd name="connsiteY5" fmla="*/ 333163 h 335708"/>
                <a:gd name="connsiteX6" fmla="*/ 0 w 29001"/>
                <a:gd name="connsiteY6" fmla="*/ 2544 h 3357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9001" h="335708">
                  <a:moveTo>
                    <a:pt x="6141" y="0"/>
                  </a:moveTo>
                  <a:cubicBezTo>
                    <a:pt x="18766" y="0"/>
                    <a:pt x="29001" y="10235"/>
                    <a:pt x="29001" y="22860"/>
                  </a:cubicBezTo>
                  <a:cubicBezTo>
                    <a:pt x="29001" y="119523"/>
                    <a:pt x="29000" y="216185"/>
                    <a:pt x="29000" y="312848"/>
                  </a:cubicBezTo>
                  <a:cubicBezTo>
                    <a:pt x="29000" y="325473"/>
                    <a:pt x="18765" y="335708"/>
                    <a:pt x="6140" y="335708"/>
                  </a:cubicBezTo>
                  <a:lnTo>
                    <a:pt x="6141" y="335707"/>
                  </a:lnTo>
                  <a:lnTo>
                    <a:pt x="0" y="333163"/>
                  </a:lnTo>
                  <a:lnTo>
                    <a:pt x="0" y="2544"/>
                  </a:lnTo>
                  <a:close/>
                </a:path>
              </a:pathLst>
            </a:custGeom>
            <a:solidFill>
              <a:schemeClr val="accent6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56" name="Freeform 544">
              <a:extLst>
                <a:ext uri="{FF2B5EF4-FFF2-40B4-BE49-F238E27FC236}">
                  <a16:creationId xmlns:a16="http://schemas.microsoft.com/office/drawing/2014/main" id="{4252EAA4-BF5C-4ADB-8BD4-2432D9FBA5EC}"/>
                </a:ext>
              </a:extLst>
            </p:cNvPr>
            <p:cNvSpPr/>
            <p:nvPr/>
          </p:nvSpPr>
          <p:spPr>
            <a:xfrm flipH="1">
              <a:off x="5500653" y="3734557"/>
              <a:ext cx="29001" cy="335708"/>
            </a:xfrm>
            <a:custGeom>
              <a:avLst/>
              <a:gdLst>
                <a:gd name="connsiteX0" fmla="*/ 6141 w 29001"/>
                <a:gd name="connsiteY0" fmla="*/ 0 h 335708"/>
                <a:gd name="connsiteX1" fmla="*/ 29001 w 29001"/>
                <a:gd name="connsiteY1" fmla="*/ 22860 h 335708"/>
                <a:gd name="connsiteX2" fmla="*/ 29000 w 29001"/>
                <a:gd name="connsiteY2" fmla="*/ 312848 h 335708"/>
                <a:gd name="connsiteX3" fmla="*/ 6140 w 29001"/>
                <a:gd name="connsiteY3" fmla="*/ 335708 h 335708"/>
                <a:gd name="connsiteX4" fmla="*/ 6141 w 29001"/>
                <a:gd name="connsiteY4" fmla="*/ 335707 h 335708"/>
                <a:gd name="connsiteX5" fmla="*/ 0 w 29001"/>
                <a:gd name="connsiteY5" fmla="*/ 333163 h 335708"/>
                <a:gd name="connsiteX6" fmla="*/ 0 w 29001"/>
                <a:gd name="connsiteY6" fmla="*/ 2544 h 3357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9001" h="335708">
                  <a:moveTo>
                    <a:pt x="6141" y="0"/>
                  </a:moveTo>
                  <a:cubicBezTo>
                    <a:pt x="18766" y="0"/>
                    <a:pt x="29001" y="10235"/>
                    <a:pt x="29001" y="22860"/>
                  </a:cubicBezTo>
                  <a:cubicBezTo>
                    <a:pt x="29001" y="119523"/>
                    <a:pt x="29000" y="216185"/>
                    <a:pt x="29000" y="312848"/>
                  </a:cubicBezTo>
                  <a:cubicBezTo>
                    <a:pt x="29000" y="325473"/>
                    <a:pt x="18765" y="335708"/>
                    <a:pt x="6140" y="335708"/>
                  </a:cubicBezTo>
                  <a:lnTo>
                    <a:pt x="6141" y="335707"/>
                  </a:lnTo>
                  <a:lnTo>
                    <a:pt x="0" y="333163"/>
                  </a:lnTo>
                  <a:lnTo>
                    <a:pt x="0" y="2544"/>
                  </a:lnTo>
                  <a:close/>
                </a:path>
              </a:pathLst>
            </a:custGeom>
            <a:solidFill>
              <a:schemeClr val="accent6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57" name="Freeform 540">
              <a:extLst>
                <a:ext uri="{FF2B5EF4-FFF2-40B4-BE49-F238E27FC236}">
                  <a16:creationId xmlns:a16="http://schemas.microsoft.com/office/drawing/2014/main" id="{2F856C64-5A06-4B5B-B6ED-76AE7E50B9DA}"/>
                </a:ext>
              </a:extLst>
            </p:cNvPr>
            <p:cNvSpPr/>
            <p:nvPr/>
          </p:nvSpPr>
          <p:spPr>
            <a:xfrm>
              <a:off x="5460870" y="3656116"/>
              <a:ext cx="75964" cy="457201"/>
            </a:xfrm>
            <a:custGeom>
              <a:avLst/>
              <a:gdLst>
                <a:gd name="connsiteX0" fmla="*/ 1 w 75964"/>
                <a:gd name="connsiteY0" fmla="*/ 0 h 457201"/>
                <a:gd name="connsiteX1" fmla="*/ 75964 w 75964"/>
                <a:gd name="connsiteY1" fmla="*/ 75963 h 457201"/>
                <a:gd name="connsiteX2" fmla="*/ 75963 w 75964"/>
                <a:gd name="connsiteY2" fmla="*/ 381238 h 457201"/>
                <a:gd name="connsiteX3" fmla="*/ 0 w 75964"/>
                <a:gd name="connsiteY3" fmla="*/ 457201 h 457201"/>
                <a:gd name="connsiteX4" fmla="*/ 1 w 75964"/>
                <a:gd name="connsiteY4" fmla="*/ 457200 h 457201"/>
                <a:gd name="connsiteX5" fmla="*/ 0 w 75964"/>
                <a:gd name="connsiteY5" fmla="*/ 457200 h 457201"/>
                <a:gd name="connsiteX6" fmla="*/ 0 w 75964"/>
                <a:gd name="connsiteY6" fmla="*/ 0 h 457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5964" h="457201">
                  <a:moveTo>
                    <a:pt x="1" y="0"/>
                  </a:moveTo>
                  <a:cubicBezTo>
                    <a:pt x="41954" y="0"/>
                    <a:pt x="75964" y="34010"/>
                    <a:pt x="75964" y="75963"/>
                  </a:cubicBezTo>
                  <a:cubicBezTo>
                    <a:pt x="75964" y="177721"/>
                    <a:pt x="75963" y="279480"/>
                    <a:pt x="75963" y="381238"/>
                  </a:cubicBezTo>
                  <a:cubicBezTo>
                    <a:pt x="75963" y="423191"/>
                    <a:pt x="41953" y="457201"/>
                    <a:pt x="0" y="457201"/>
                  </a:cubicBezTo>
                  <a:lnTo>
                    <a:pt x="1" y="457200"/>
                  </a:lnTo>
                  <a:lnTo>
                    <a:pt x="0" y="4572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50000"/>
                <a:alpha val="59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60" name="Group 253">
            <a:extLst>
              <a:ext uri="{FF2B5EF4-FFF2-40B4-BE49-F238E27FC236}">
                <a16:creationId xmlns:a16="http://schemas.microsoft.com/office/drawing/2014/main" id="{DD04E873-24F7-4995-B62D-605395A507F1}"/>
              </a:ext>
            </a:extLst>
          </p:cNvPr>
          <p:cNvGrpSpPr/>
          <p:nvPr/>
        </p:nvGrpSpPr>
        <p:grpSpPr>
          <a:xfrm rot="5400000">
            <a:off x="5527664" y="2752018"/>
            <a:ext cx="229574" cy="1944396"/>
            <a:chOff x="5879639" y="3205989"/>
            <a:chExt cx="151925" cy="907328"/>
          </a:xfrm>
        </p:grpSpPr>
        <p:grpSp>
          <p:nvGrpSpPr>
            <p:cNvPr id="461" name="Group 548">
              <a:extLst>
                <a:ext uri="{FF2B5EF4-FFF2-40B4-BE49-F238E27FC236}">
                  <a16:creationId xmlns:a16="http://schemas.microsoft.com/office/drawing/2014/main" id="{8F0FA3A2-A53A-4C51-9362-25E1FD84E536}"/>
                </a:ext>
              </a:extLst>
            </p:cNvPr>
            <p:cNvGrpSpPr/>
            <p:nvPr/>
          </p:nvGrpSpPr>
          <p:grpSpPr>
            <a:xfrm>
              <a:off x="5911488" y="3205989"/>
              <a:ext cx="88229" cy="581127"/>
              <a:chOff x="4821122" y="3205989"/>
              <a:chExt cx="88229" cy="581127"/>
            </a:xfrm>
          </p:grpSpPr>
          <p:sp>
            <p:nvSpPr>
              <p:cNvPr id="467" name="Freeform 554">
                <a:extLst>
                  <a:ext uri="{FF2B5EF4-FFF2-40B4-BE49-F238E27FC236}">
                    <a16:creationId xmlns:a16="http://schemas.microsoft.com/office/drawing/2014/main" id="{135E148D-7CDE-4D9C-A514-5D7002C6999D}"/>
                  </a:ext>
                </a:extLst>
              </p:cNvPr>
              <p:cNvSpPr/>
              <p:nvPr/>
            </p:nvSpPr>
            <p:spPr>
              <a:xfrm>
                <a:off x="4821122" y="3205989"/>
                <a:ext cx="88229" cy="581127"/>
              </a:xfrm>
              <a:custGeom>
                <a:avLst/>
                <a:gdLst>
                  <a:gd name="connsiteX0" fmla="*/ 25218 w 88229"/>
                  <a:gd name="connsiteY0" fmla="*/ 0 h 581127"/>
                  <a:gd name="connsiteX1" fmla="*/ 64767 w 88229"/>
                  <a:gd name="connsiteY1" fmla="*/ 0 h 581127"/>
                  <a:gd name="connsiteX2" fmla="*/ 87792 w 88229"/>
                  <a:gd name="connsiteY2" fmla="*/ 96000 h 581127"/>
                  <a:gd name="connsiteX3" fmla="*/ 88229 w 88229"/>
                  <a:gd name="connsiteY3" fmla="*/ 96000 h 581127"/>
                  <a:gd name="connsiteX4" fmla="*/ 69698 w 88229"/>
                  <a:gd name="connsiteY4" fmla="*/ 116233 h 581127"/>
                  <a:gd name="connsiteX5" fmla="*/ 68754 w 88229"/>
                  <a:gd name="connsiteY5" fmla="*/ 123940 h 581127"/>
                  <a:gd name="connsiteX6" fmla="*/ 67881 w 88229"/>
                  <a:gd name="connsiteY6" fmla="*/ 123940 h 581127"/>
                  <a:gd name="connsiteX7" fmla="*/ 67881 w 88229"/>
                  <a:gd name="connsiteY7" fmla="*/ 581127 h 581127"/>
                  <a:gd name="connsiteX8" fmla="*/ 46119 w 88229"/>
                  <a:gd name="connsiteY8" fmla="*/ 581127 h 581127"/>
                  <a:gd name="connsiteX9" fmla="*/ 42681 w 88229"/>
                  <a:gd name="connsiteY9" fmla="*/ 581127 h 581127"/>
                  <a:gd name="connsiteX10" fmla="*/ 20919 w 88229"/>
                  <a:gd name="connsiteY10" fmla="*/ 581127 h 581127"/>
                  <a:gd name="connsiteX11" fmla="*/ 20919 w 88229"/>
                  <a:gd name="connsiteY11" fmla="*/ 123940 h 581127"/>
                  <a:gd name="connsiteX12" fmla="*/ 19475 w 88229"/>
                  <a:gd name="connsiteY12" fmla="*/ 123940 h 581127"/>
                  <a:gd name="connsiteX13" fmla="*/ 18531 w 88229"/>
                  <a:gd name="connsiteY13" fmla="*/ 116233 h 581127"/>
                  <a:gd name="connsiteX14" fmla="*/ 0 w 88229"/>
                  <a:gd name="connsiteY14" fmla="*/ 96000 h 581127"/>
                  <a:gd name="connsiteX15" fmla="*/ 2193 w 88229"/>
                  <a:gd name="connsiteY15" fmla="*/ 96000 h 581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88229" h="581127">
                    <a:moveTo>
                      <a:pt x="25218" y="0"/>
                    </a:moveTo>
                    <a:lnTo>
                      <a:pt x="64767" y="0"/>
                    </a:lnTo>
                    <a:lnTo>
                      <a:pt x="87792" y="96000"/>
                    </a:lnTo>
                    <a:lnTo>
                      <a:pt x="88229" y="96000"/>
                    </a:lnTo>
                    <a:cubicBezTo>
                      <a:pt x="79896" y="96000"/>
                      <a:pt x="72750" y="104344"/>
                      <a:pt x="69698" y="116233"/>
                    </a:cubicBezTo>
                    <a:lnTo>
                      <a:pt x="68754" y="123940"/>
                    </a:lnTo>
                    <a:lnTo>
                      <a:pt x="67881" y="123940"/>
                    </a:lnTo>
                    <a:lnTo>
                      <a:pt x="67881" y="581127"/>
                    </a:lnTo>
                    <a:lnTo>
                      <a:pt x="46119" y="581127"/>
                    </a:lnTo>
                    <a:lnTo>
                      <a:pt x="42681" y="581127"/>
                    </a:lnTo>
                    <a:lnTo>
                      <a:pt x="20919" y="581127"/>
                    </a:lnTo>
                    <a:lnTo>
                      <a:pt x="20919" y="123940"/>
                    </a:lnTo>
                    <a:lnTo>
                      <a:pt x="19475" y="123940"/>
                    </a:lnTo>
                    <a:lnTo>
                      <a:pt x="18531" y="116233"/>
                    </a:lnTo>
                    <a:cubicBezTo>
                      <a:pt x="15479" y="104344"/>
                      <a:pt x="8333" y="96000"/>
                      <a:pt x="0" y="96000"/>
                    </a:cubicBezTo>
                    <a:lnTo>
                      <a:pt x="2193" y="96000"/>
                    </a:lnTo>
                    <a:close/>
                  </a:path>
                </a:pathLst>
              </a:custGeom>
              <a:solidFill>
                <a:srgbClr val="8F9CB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8" name="Freeform 555">
                <a:extLst>
                  <a:ext uri="{FF2B5EF4-FFF2-40B4-BE49-F238E27FC236}">
                    <a16:creationId xmlns:a16="http://schemas.microsoft.com/office/drawing/2014/main" id="{3D0AAEB9-0DDD-4697-AEEE-007731AE56A7}"/>
                  </a:ext>
                </a:extLst>
              </p:cNvPr>
              <p:cNvSpPr/>
              <p:nvPr/>
            </p:nvSpPr>
            <p:spPr>
              <a:xfrm>
                <a:off x="4821522" y="3205989"/>
                <a:ext cx="45719" cy="581127"/>
              </a:xfrm>
              <a:custGeom>
                <a:avLst/>
                <a:gdLst>
                  <a:gd name="connsiteX0" fmla="*/ 25218 w 45719"/>
                  <a:gd name="connsiteY0" fmla="*/ 0 h 581127"/>
                  <a:gd name="connsiteX1" fmla="*/ 45719 w 45719"/>
                  <a:gd name="connsiteY1" fmla="*/ 0 h 581127"/>
                  <a:gd name="connsiteX2" fmla="*/ 45719 w 45719"/>
                  <a:gd name="connsiteY2" fmla="*/ 581127 h 581127"/>
                  <a:gd name="connsiteX3" fmla="*/ 42681 w 45719"/>
                  <a:gd name="connsiteY3" fmla="*/ 581127 h 581127"/>
                  <a:gd name="connsiteX4" fmla="*/ 20919 w 45719"/>
                  <a:gd name="connsiteY4" fmla="*/ 581127 h 581127"/>
                  <a:gd name="connsiteX5" fmla="*/ 20919 w 45719"/>
                  <a:gd name="connsiteY5" fmla="*/ 123940 h 581127"/>
                  <a:gd name="connsiteX6" fmla="*/ 19475 w 45719"/>
                  <a:gd name="connsiteY6" fmla="*/ 123940 h 581127"/>
                  <a:gd name="connsiteX7" fmla="*/ 18531 w 45719"/>
                  <a:gd name="connsiteY7" fmla="*/ 116233 h 581127"/>
                  <a:gd name="connsiteX8" fmla="*/ 0 w 45719"/>
                  <a:gd name="connsiteY8" fmla="*/ 96000 h 581127"/>
                  <a:gd name="connsiteX9" fmla="*/ 2193 w 45719"/>
                  <a:gd name="connsiteY9" fmla="*/ 96000 h 581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5719" h="581127">
                    <a:moveTo>
                      <a:pt x="25218" y="0"/>
                    </a:moveTo>
                    <a:lnTo>
                      <a:pt x="45719" y="0"/>
                    </a:lnTo>
                    <a:lnTo>
                      <a:pt x="45719" y="581127"/>
                    </a:lnTo>
                    <a:lnTo>
                      <a:pt x="42681" y="581127"/>
                    </a:lnTo>
                    <a:lnTo>
                      <a:pt x="20919" y="581127"/>
                    </a:lnTo>
                    <a:lnTo>
                      <a:pt x="20919" y="123940"/>
                    </a:lnTo>
                    <a:lnTo>
                      <a:pt x="19475" y="123940"/>
                    </a:lnTo>
                    <a:lnTo>
                      <a:pt x="18531" y="116233"/>
                    </a:lnTo>
                    <a:cubicBezTo>
                      <a:pt x="15479" y="104344"/>
                      <a:pt x="8333" y="96000"/>
                      <a:pt x="0" y="96000"/>
                    </a:cubicBezTo>
                    <a:lnTo>
                      <a:pt x="2193" y="96000"/>
                    </a:lnTo>
                    <a:close/>
                  </a:path>
                </a:pathLst>
              </a:custGeom>
              <a:solidFill>
                <a:schemeClr val="tx1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462" name="Rounded Rectangle 549">
              <a:extLst>
                <a:ext uri="{FF2B5EF4-FFF2-40B4-BE49-F238E27FC236}">
                  <a16:creationId xmlns:a16="http://schemas.microsoft.com/office/drawing/2014/main" id="{CA7CEF4F-4A44-4188-A4FA-EEDE8EFFA421}"/>
                </a:ext>
              </a:extLst>
            </p:cNvPr>
            <p:cNvSpPr/>
            <p:nvPr/>
          </p:nvSpPr>
          <p:spPr>
            <a:xfrm>
              <a:off x="5879639" y="3656117"/>
              <a:ext cx="151925" cy="457200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63" name="Rounded Rectangle 550">
              <a:extLst>
                <a:ext uri="{FF2B5EF4-FFF2-40B4-BE49-F238E27FC236}">
                  <a16:creationId xmlns:a16="http://schemas.microsoft.com/office/drawing/2014/main" id="{F91EF0ED-A3DD-4E83-B845-8DFF21DAB35C}"/>
                </a:ext>
              </a:extLst>
            </p:cNvPr>
            <p:cNvSpPr/>
            <p:nvPr/>
          </p:nvSpPr>
          <p:spPr>
            <a:xfrm>
              <a:off x="5932317" y="3734557"/>
              <a:ext cx="45719" cy="335707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64" name="Freeform 551">
              <a:extLst>
                <a:ext uri="{FF2B5EF4-FFF2-40B4-BE49-F238E27FC236}">
                  <a16:creationId xmlns:a16="http://schemas.microsoft.com/office/drawing/2014/main" id="{9B4A8D59-B3D6-4E93-98C6-ED119DD12E8B}"/>
                </a:ext>
              </a:extLst>
            </p:cNvPr>
            <p:cNvSpPr/>
            <p:nvPr/>
          </p:nvSpPr>
          <p:spPr>
            <a:xfrm>
              <a:off x="5888380" y="3734557"/>
              <a:ext cx="29001" cy="335708"/>
            </a:xfrm>
            <a:custGeom>
              <a:avLst/>
              <a:gdLst>
                <a:gd name="connsiteX0" fmla="*/ 6141 w 29001"/>
                <a:gd name="connsiteY0" fmla="*/ 0 h 335708"/>
                <a:gd name="connsiteX1" fmla="*/ 29001 w 29001"/>
                <a:gd name="connsiteY1" fmla="*/ 22860 h 335708"/>
                <a:gd name="connsiteX2" fmla="*/ 29000 w 29001"/>
                <a:gd name="connsiteY2" fmla="*/ 312848 h 335708"/>
                <a:gd name="connsiteX3" fmla="*/ 6140 w 29001"/>
                <a:gd name="connsiteY3" fmla="*/ 335708 h 335708"/>
                <a:gd name="connsiteX4" fmla="*/ 6141 w 29001"/>
                <a:gd name="connsiteY4" fmla="*/ 335707 h 335708"/>
                <a:gd name="connsiteX5" fmla="*/ 0 w 29001"/>
                <a:gd name="connsiteY5" fmla="*/ 333163 h 335708"/>
                <a:gd name="connsiteX6" fmla="*/ 0 w 29001"/>
                <a:gd name="connsiteY6" fmla="*/ 2544 h 3357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9001" h="335708">
                  <a:moveTo>
                    <a:pt x="6141" y="0"/>
                  </a:moveTo>
                  <a:cubicBezTo>
                    <a:pt x="18766" y="0"/>
                    <a:pt x="29001" y="10235"/>
                    <a:pt x="29001" y="22860"/>
                  </a:cubicBezTo>
                  <a:cubicBezTo>
                    <a:pt x="29001" y="119523"/>
                    <a:pt x="29000" y="216185"/>
                    <a:pt x="29000" y="312848"/>
                  </a:cubicBezTo>
                  <a:cubicBezTo>
                    <a:pt x="29000" y="325473"/>
                    <a:pt x="18765" y="335708"/>
                    <a:pt x="6140" y="335708"/>
                  </a:cubicBezTo>
                  <a:lnTo>
                    <a:pt x="6141" y="335707"/>
                  </a:lnTo>
                  <a:lnTo>
                    <a:pt x="0" y="333163"/>
                  </a:lnTo>
                  <a:lnTo>
                    <a:pt x="0" y="2544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65" name="Freeform 552">
              <a:extLst>
                <a:ext uri="{FF2B5EF4-FFF2-40B4-BE49-F238E27FC236}">
                  <a16:creationId xmlns:a16="http://schemas.microsoft.com/office/drawing/2014/main" id="{A06BC5F7-B20F-4EB1-AA8B-21D6E5E1D2B1}"/>
                </a:ext>
              </a:extLst>
            </p:cNvPr>
            <p:cNvSpPr/>
            <p:nvPr/>
          </p:nvSpPr>
          <p:spPr>
            <a:xfrm flipH="1">
              <a:off x="5992972" y="3734557"/>
              <a:ext cx="29001" cy="335708"/>
            </a:xfrm>
            <a:custGeom>
              <a:avLst/>
              <a:gdLst>
                <a:gd name="connsiteX0" fmla="*/ 6141 w 29001"/>
                <a:gd name="connsiteY0" fmla="*/ 0 h 335708"/>
                <a:gd name="connsiteX1" fmla="*/ 29001 w 29001"/>
                <a:gd name="connsiteY1" fmla="*/ 22860 h 335708"/>
                <a:gd name="connsiteX2" fmla="*/ 29000 w 29001"/>
                <a:gd name="connsiteY2" fmla="*/ 312848 h 335708"/>
                <a:gd name="connsiteX3" fmla="*/ 6140 w 29001"/>
                <a:gd name="connsiteY3" fmla="*/ 335708 h 335708"/>
                <a:gd name="connsiteX4" fmla="*/ 6141 w 29001"/>
                <a:gd name="connsiteY4" fmla="*/ 335707 h 335708"/>
                <a:gd name="connsiteX5" fmla="*/ 0 w 29001"/>
                <a:gd name="connsiteY5" fmla="*/ 333163 h 335708"/>
                <a:gd name="connsiteX6" fmla="*/ 0 w 29001"/>
                <a:gd name="connsiteY6" fmla="*/ 2544 h 3357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9001" h="335708">
                  <a:moveTo>
                    <a:pt x="6141" y="0"/>
                  </a:moveTo>
                  <a:cubicBezTo>
                    <a:pt x="18766" y="0"/>
                    <a:pt x="29001" y="10235"/>
                    <a:pt x="29001" y="22860"/>
                  </a:cubicBezTo>
                  <a:cubicBezTo>
                    <a:pt x="29001" y="119523"/>
                    <a:pt x="29000" y="216185"/>
                    <a:pt x="29000" y="312848"/>
                  </a:cubicBezTo>
                  <a:cubicBezTo>
                    <a:pt x="29000" y="325473"/>
                    <a:pt x="18765" y="335708"/>
                    <a:pt x="6140" y="335708"/>
                  </a:cubicBezTo>
                  <a:lnTo>
                    <a:pt x="6141" y="335707"/>
                  </a:lnTo>
                  <a:lnTo>
                    <a:pt x="0" y="333163"/>
                  </a:lnTo>
                  <a:lnTo>
                    <a:pt x="0" y="2544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66" name="Freeform 553">
              <a:extLst>
                <a:ext uri="{FF2B5EF4-FFF2-40B4-BE49-F238E27FC236}">
                  <a16:creationId xmlns:a16="http://schemas.microsoft.com/office/drawing/2014/main" id="{27B61891-6452-4B57-9F2B-58CF62C48DC7}"/>
                </a:ext>
              </a:extLst>
            </p:cNvPr>
            <p:cNvSpPr/>
            <p:nvPr/>
          </p:nvSpPr>
          <p:spPr>
            <a:xfrm>
              <a:off x="5953704" y="3655718"/>
              <a:ext cx="75964" cy="457201"/>
            </a:xfrm>
            <a:custGeom>
              <a:avLst/>
              <a:gdLst>
                <a:gd name="connsiteX0" fmla="*/ 1 w 75964"/>
                <a:gd name="connsiteY0" fmla="*/ 0 h 457201"/>
                <a:gd name="connsiteX1" fmla="*/ 75964 w 75964"/>
                <a:gd name="connsiteY1" fmla="*/ 75963 h 457201"/>
                <a:gd name="connsiteX2" fmla="*/ 75963 w 75964"/>
                <a:gd name="connsiteY2" fmla="*/ 381238 h 457201"/>
                <a:gd name="connsiteX3" fmla="*/ 0 w 75964"/>
                <a:gd name="connsiteY3" fmla="*/ 457201 h 457201"/>
                <a:gd name="connsiteX4" fmla="*/ 1 w 75964"/>
                <a:gd name="connsiteY4" fmla="*/ 457200 h 457201"/>
                <a:gd name="connsiteX5" fmla="*/ 0 w 75964"/>
                <a:gd name="connsiteY5" fmla="*/ 457200 h 457201"/>
                <a:gd name="connsiteX6" fmla="*/ 0 w 75964"/>
                <a:gd name="connsiteY6" fmla="*/ 0 h 45720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5964" h="457201">
                  <a:moveTo>
                    <a:pt x="1" y="0"/>
                  </a:moveTo>
                  <a:cubicBezTo>
                    <a:pt x="41954" y="0"/>
                    <a:pt x="75964" y="34010"/>
                    <a:pt x="75964" y="75963"/>
                  </a:cubicBezTo>
                  <a:cubicBezTo>
                    <a:pt x="75964" y="177721"/>
                    <a:pt x="75963" y="279480"/>
                    <a:pt x="75963" y="381238"/>
                  </a:cubicBezTo>
                  <a:cubicBezTo>
                    <a:pt x="75963" y="423191"/>
                    <a:pt x="41953" y="457201"/>
                    <a:pt x="0" y="457201"/>
                  </a:cubicBezTo>
                  <a:lnTo>
                    <a:pt x="1" y="457200"/>
                  </a:lnTo>
                  <a:lnTo>
                    <a:pt x="0" y="4572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50000"/>
                <a:alpha val="59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69" name="Group 6">
            <a:extLst>
              <a:ext uri="{FF2B5EF4-FFF2-40B4-BE49-F238E27FC236}">
                <a16:creationId xmlns:a16="http://schemas.microsoft.com/office/drawing/2014/main" id="{E047159D-1ECA-4253-8A44-0B28BA7C4348}"/>
              </a:ext>
            </a:extLst>
          </p:cNvPr>
          <p:cNvGrpSpPr/>
          <p:nvPr/>
        </p:nvGrpSpPr>
        <p:grpSpPr>
          <a:xfrm>
            <a:off x="6349054" y="5631286"/>
            <a:ext cx="425323" cy="872774"/>
            <a:chOff x="-3556653" y="2281820"/>
            <a:chExt cx="288000" cy="590984"/>
          </a:xfrm>
        </p:grpSpPr>
        <p:sp>
          <p:nvSpPr>
            <p:cNvPr id="470" name="Rounded Rectangle 7">
              <a:extLst>
                <a:ext uri="{FF2B5EF4-FFF2-40B4-BE49-F238E27FC236}">
                  <a16:creationId xmlns:a16="http://schemas.microsoft.com/office/drawing/2014/main" id="{ED512685-D525-4FCD-AA60-C541C00C02C7}"/>
                </a:ext>
              </a:extLst>
            </p:cNvPr>
            <p:cNvSpPr/>
            <p:nvPr/>
          </p:nvSpPr>
          <p:spPr>
            <a:xfrm>
              <a:off x="-3465998" y="2281820"/>
              <a:ext cx="106691" cy="590984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471" name="Group 8">
              <a:extLst>
                <a:ext uri="{FF2B5EF4-FFF2-40B4-BE49-F238E27FC236}">
                  <a16:creationId xmlns:a16="http://schemas.microsoft.com/office/drawing/2014/main" id="{D8EA5487-BB09-418C-890F-2A981F61ED63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-3556653" y="2435202"/>
              <a:ext cx="288000" cy="284220"/>
              <a:chOff x="-2670788" y="2677007"/>
              <a:chExt cx="488904" cy="482489"/>
            </a:xfrm>
          </p:grpSpPr>
          <p:sp>
            <p:nvSpPr>
              <p:cNvPr id="472" name="Oval 9">
                <a:extLst>
                  <a:ext uri="{FF2B5EF4-FFF2-40B4-BE49-F238E27FC236}">
                    <a16:creationId xmlns:a16="http://schemas.microsoft.com/office/drawing/2014/main" id="{15337B29-9AC4-4E4C-B831-A64B46B123B0}"/>
                  </a:ext>
                </a:extLst>
              </p:cNvPr>
              <p:cNvSpPr/>
              <p:nvPr/>
            </p:nvSpPr>
            <p:spPr>
              <a:xfrm>
                <a:off x="-2670788" y="2677007"/>
                <a:ext cx="488904" cy="482489"/>
              </a:xfrm>
              <a:prstGeom prst="ellipse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CA"/>
              </a:p>
            </p:txBody>
          </p:sp>
          <p:sp>
            <p:nvSpPr>
              <p:cNvPr id="473" name="Oval 10">
                <a:extLst>
                  <a:ext uri="{FF2B5EF4-FFF2-40B4-BE49-F238E27FC236}">
                    <a16:creationId xmlns:a16="http://schemas.microsoft.com/office/drawing/2014/main" id="{B970FEC6-7C14-4A67-8EC9-3DC67EA7D0C3}"/>
                  </a:ext>
                </a:extLst>
              </p:cNvPr>
              <p:cNvSpPr/>
              <p:nvPr/>
            </p:nvSpPr>
            <p:spPr>
              <a:xfrm rot="1800000">
                <a:off x="-2607353" y="2739610"/>
                <a:ext cx="362035" cy="357285"/>
              </a:xfrm>
              <a:prstGeom prst="ellipse">
                <a:avLst/>
              </a:prstGeom>
              <a:noFill/>
              <a:ln w="38100">
                <a:solidFill>
                  <a:schemeClr val="accent1">
                    <a:lumMod val="40000"/>
                    <a:lumOff val="60000"/>
                  </a:schemeClr>
                </a:solidFill>
              </a:ln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CA"/>
              </a:p>
            </p:txBody>
          </p:sp>
          <p:sp>
            <p:nvSpPr>
              <p:cNvPr id="474" name="Oval 11">
                <a:extLst>
                  <a:ext uri="{FF2B5EF4-FFF2-40B4-BE49-F238E27FC236}">
                    <a16:creationId xmlns:a16="http://schemas.microsoft.com/office/drawing/2014/main" id="{7FD544AE-5AB4-40D0-8E5E-21EC9CB4932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-2437792" y="2911653"/>
                <a:ext cx="28064" cy="27696"/>
              </a:xfrm>
              <a:prstGeom prst="ellipse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475" name="Straight Connector 12">
                <a:extLst>
                  <a:ext uri="{FF2B5EF4-FFF2-40B4-BE49-F238E27FC236}">
                    <a16:creationId xmlns:a16="http://schemas.microsoft.com/office/drawing/2014/main" id="{7B28A225-057D-4739-8AC1-B7F315990F36}"/>
                  </a:ext>
                </a:extLst>
              </p:cNvPr>
              <p:cNvCxnSpPr/>
              <p:nvPr/>
            </p:nvCxnSpPr>
            <p:spPr>
              <a:xfrm flipH="1" flipV="1">
                <a:off x="-2425249" y="2924660"/>
                <a:ext cx="32180" cy="55392"/>
              </a:xfrm>
              <a:prstGeom prst="line">
                <a:avLst/>
              </a:prstGeom>
              <a:ln w="12700" cap="rnd">
                <a:solidFill>
                  <a:srgbClr val="272E3B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76" name="Rounded Rectangle 13">
                <a:extLst>
                  <a:ext uri="{FF2B5EF4-FFF2-40B4-BE49-F238E27FC236}">
                    <a16:creationId xmlns:a16="http://schemas.microsoft.com/office/drawing/2014/main" id="{1F39402A-F60A-4387-9973-19FA66EC920C}"/>
                  </a:ext>
                </a:extLst>
              </p:cNvPr>
              <p:cNvSpPr/>
              <p:nvPr/>
            </p:nvSpPr>
            <p:spPr>
              <a:xfrm>
                <a:off x="-2430573" y="2804748"/>
                <a:ext cx="8455" cy="113224"/>
              </a:xfrm>
              <a:prstGeom prst="round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sp>
        <p:nvSpPr>
          <p:cNvPr id="477" name="TextBox 156">
            <a:extLst>
              <a:ext uri="{FF2B5EF4-FFF2-40B4-BE49-F238E27FC236}">
                <a16:creationId xmlns:a16="http://schemas.microsoft.com/office/drawing/2014/main" id="{287ACBC6-DEB7-4FAC-9309-0A18B16B9F44}"/>
              </a:ext>
            </a:extLst>
          </p:cNvPr>
          <p:cNvSpPr txBox="1"/>
          <p:nvPr/>
        </p:nvSpPr>
        <p:spPr>
          <a:xfrm>
            <a:off x="2754836" y="359923"/>
            <a:ext cx="363432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dirty="0">
                <a:solidFill>
                  <a:schemeClr val="bg1"/>
                </a:solidFill>
                <a:latin typeface="Montserrat"/>
                <a:cs typeface="Montserrat"/>
              </a:rPr>
              <a:t>FREE HOME ITEMS</a:t>
            </a:r>
          </a:p>
        </p:txBody>
      </p:sp>
      <p:grpSp>
        <p:nvGrpSpPr>
          <p:cNvPr id="523" name="Group 730">
            <a:extLst>
              <a:ext uri="{FF2B5EF4-FFF2-40B4-BE49-F238E27FC236}">
                <a16:creationId xmlns:a16="http://schemas.microsoft.com/office/drawing/2014/main" id="{7A902A04-A8A9-4770-9475-35C86970D522}"/>
              </a:ext>
            </a:extLst>
          </p:cNvPr>
          <p:cNvGrpSpPr/>
          <p:nvPr/>
        </p:nvGrpSpPr>
        <p:grpSpPr>
          <a:xfrm>
            <a:off x="2790113" y="4184307"/>
            <a:ext cx="1308865" cy="933857"/>
            <a:chOff x="7153417" y="3029185"/>
            <a:chExt cx="846169" cy="580600"/>
          </a:xfrm>
        </p:grpSpPr>
        <p:grpSp>
          <p:nvGrpSpPr>
            <p:cNvPr id="524" name="Group 731">
              <a:extLst>
                <a:ext uri="{FF2B5EF4-FFF2-40B4-BE49-F238E27FC236}">
                  <a16:creationId xmlns:a16="http://schemas.microsoft.com/office/drawing/2014/main" id="{20F50097-E934-4CE1-A207-C474569494C1}"/>
                </a:ext>
              </a:extLst>
            </p:cNvPr>
            <p:cNvGrpSpPr/>
            <p:nvPr/>
          </p:nvGrpSpPr>
          <p:grpSpPr>
            <a:xfrm rot="20196943">
              <a:off x="7153417" y="3265314"/>
              <a:ext cx="210755" cy="344471"/>
              <a:chOff x="7052337" y="3176649"/>
              <a:chExt cx="267276" cy="461262"/>
            </a:xfrm>
          </p:grpSpPr>
          <p:cxnSp>
            <p:nvCxnSpPr>
              <p:cNvPr id="545" name="Straight Connector 752">
                <a:extLst>
                  <a:ext uri="{FF2B5EF4-FFF2-40B4-BE49-F238E27FC236}">
                    <a16:creationId xmlns:a16="http://schemas.microsoft.com/office/drawing/2014/main" id="{E618AAFC-A6FE-4D8D-809F-9DA9599D03CF}"/>
                  </a:ext>
                </a:extLst>
              </p:cNvPr>
              <p:cNvCxnSpPr/>
              <p:nvPr/>
            </p:nvCxnSpPr>
            <p:spPr>
              <a:xfrm rot="-2220000">
                <a:off x="7128644" y="3195460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46" name="Arc 753">
                <a:extLst>
                  <a:ext uri="{FF2B5EF4-FFF2-40B4-BE49-F238E27FC236}">
                    <a16:creationId xmlns:a16="http://schemas.microsoft.com/office/drawing/2014/main" id="{20F265B3-F217-411A-AAC2-82131914F862}"/>
                  </a:ext>
                </a:extLst>
              </p:cNvPr>
              <p:cNvSpPr/>
              <p:nvPr/>
            </p:nvSpPr>
            <p:spPr>
              <a:xfrm rot="15828529">
                <a:off x="7127349" y="3176649"/>
                <a:ext cx="182934" cy="182934"/>
              </a:xfrm>
              <a:prstGeom prst="arc">
                <a:avLst>
                  <a:gd name="adj1" fmla="val 17911946"/>
                  <a:gd name="adj2" fmla="val 0"/>
                </a:avLst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547" name="Straight Connector 754">
                <a:extLst>
                  <a:ext uri="{FF2B5EF4-FFF2-40B4-BE49-F238E27FC236}">
                    <a16:creationId xmlns:a16="http://schemas.microsoft.com/office/drawing/2014/main" id="{083E9F53-0F66-42A1-A344-E4F8E3F4990E}"/>
                  </a:ext>
                </a:extLst>
              </p:cNvPr>
              <p:cNvCxnSpPr/>
              <p:nvPr/>
            </p:nvCxnSpPr>
            <p:spPr>
              <a:xfrm rot="-2940000">
                <a:off x="7111970" y="3212951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8" name="Straight Connector 755">
                <a:extLst>
                  <a:ext uri="{FF2B5EF4-FFF2-40B4-BE49-F238E27FC236}">
                    <a16:creationId xmlns:a16="http://schemas.microsoft.com/office/drawing/2014/main" id="{BED9F0A3-A09F-4658-980C-1A96C04D0A7E}"/>
                  </a:ext>
                </a:extLst>
              </p:cNvPr>
              <p:cNvCxnSpPr/>
              <p:nvPr/>
            </p:nvCxnSpPr>
            <p:spPr>
              <a:xfrm rot="-3420000">
                <a:off x="7102302" y="3234397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9" name="Straight Connector 756">
                <a:extLst>
                  <a:ext uri="{FF2B5EF4-FFF2-40B4-BE49-F238E27FC236}">
                    <a16:creationId xmlns:a16="http://schemas.microsoft.com/office/drawing/2014/main" id="{922F2482-CDD2-4432-BA4D-6A7CF4B22B4D}"/>
                  </a:ext>
                </a:extLst>
              </p:cNvPr>
              <p:cNvCxnSpPr/>
              <p:nvPr/>
            </p:nvCxnSpPr>
            <p:spPr>
              <a:xfrm rot="-3960000">
                <a:off x="7093720" y="3261085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0" name="Straight Connector 757">
                <a:extLst>
                  <a:ext uri="{FF2B5EF4-FFF2-40B4-BE49-F238E27FC236}">
                    <a16:creationId xmlns:a16="http://schemas.microsoft.com/office/drawing/2014/main" id="{9688AD81-D6D4-43D7-AED4-CEC24D6931D3}"/>
                  </a:ext>
                </a:extLst>
              </p:cNvPr>
              <p:cNvCxnSpPr/>
              <p:nvPr/>
            </p:nvCxnSpPr>
            <p:spPr>
              <a:xfrm rot="-4680000">
                <a:off x="7088945" y="3286415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1" name="Straight Connector 758">
                <a:extLst>
                  <a:ext uri="{FF2B5EF4-FFF2-40B4-BE49-F238E27FC236}">
                    <a16:creationId xmlns:a16="http://schemas.microsoft.com/office/drawing/2014/main" id="{14C12799-2603-40F1-AF7F-1DF421FA01B5}"/>
                  </a:ext>
                </a:extLst>
              </p:cNvPr>
              <p:cNvCxnSpPr/>
              <p:nvPr/>
            </p:nvCxnSpPr>
            <p:spPr>
              <a:xfrm rot="-5160000">
                <a:off x="7088337" y="3308666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2" name="Straight Connector 759">
                <a:extLst>
                  <a:ext uri="{FF2B5EF4-FFF2-40B4-BE49-F238E27FC236}">
                    <a16:creationId xmlns:a16="http://schemas.microsoft.com/office/drawing/2014/main" id="{E9BE6314-729A-4EFF-A178-54FFD698F9B3}"/>
                  </a:ext>
                </a:extLst>
              </p:cNvPr>
              <p:cNvCxnSpPr/>
              <p:nvPr/>
            </p:nvCxnSpPr>
            <p:spPr>
              <a:xfrm rot="-5520000">
                <a:off x="7088338" y="3333685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3" name="Straight Connector 760">
                <a:extLst>
                  <a:ext uri="{FF2B5EF4-FFF2-40B4-BE49-F238E27FC236}">
                    <a16:creationId xmlns:a16="http://schemas.microsoft.com/office/drawing/2014/main" id="{8783FBBD-29F8-4EEC-A02C-DB7E91ECA494}"/>
                  </a:ext>
                </a:extLst>
              </p:cNvPr>
              <p:cNvCxnSpPr/>
              <p:nvPr/>
            </p:nvCxnSpPr>
            <p:spPr>
              <a:xfrm rot="-5760000">
                <a:off x="7088338" y="3361825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4" name="Straight Connector 761">
                <a:extLst>
                  <a:ext uri="{FF2B5EF4-FFF2-40B4-BE49-F238E27FC236}">
                    <a16:creationId xmlns:a16="http://schemas.microsoft.com/office/drawing/2014/main" id="{7DF1F640-D7A9-4655-B7A8-224A6890E3CB}"/>
                  </a:ext>
                </a:extLst>
              </p:cNvPr>
              <p:cNvCxnSpPr/>
              <p:nvPr/>
            </p:nvCxnSpPr>
            <p:spPr>
              <a:xfrm rot="-6060000">
                <a:off x="7092570" y="3385500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5" name="Straight Connector 762">
                <a:extLst>
                  <a:ext uri="{FF2B5EF4-FFF2-40B4-BE49-F238E27FC236}">
                    <a16:creationId xmlns:a16="http://schemas.microsoft.com/office/drawing/2014/main" id="{2DA0BCEB-03F4-429B-9216-CA6C94B3AFE3}"/>
                  </a:ext>
                </a:extLst>
              </p:cNvPr>
              <p:cNvCxnSpPr/>
              <p:nvPr/>
            </p:nvCxnSpPr>
            <p:spPr>
              <a:xfrm rot="-6300000">
                <a:off x="7099713" y="3408235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6" name="Straight Connector 763">
                <a:extLst>
                  <a:ext uri="{FF2B5EF4-FFF2-40B4-BE49-F238E27FC236}">
                    <a16:creationId xmlns:a16="http://schemas.microsoft.com/office/drawing/2014/main" id="{EAFA00D5-9D32-411C-BA47-A222DEE71960}"/>
                  </a:ext>
                </a:extLst>
              </p:cNvPr>
              <p:cNvCxnSpPr/>
              <p:nvPr/>
            </p:nvCxnSpPr>
            <p:spPr>
              <a:xfrm rot="-6720000">
                <a:off x="7107938" y="3432758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7" name="Straight Connector 764">
                <a:extLst>
                  <a:ext uri="{FF2B5EF4-FFF2-40B4-BE49-F238E27FC236}">
                    <a16:creationId xmlns:a16="http://schemas.microsoft.com/office/drawing/2014/main" id="{04506D96-C021-478C-8715-1AAB11EF45EC}"/>
                  </a:ext>
                </a:extLst>
              </p:cNvPr>
              <p:cNvCxnSpPr/>
              <p:nvPr/>
            </p:nvCxnSpPr>
            <p:spPr>
              <a:xfrm rot="-7080000">
                <a:off x="7117615" y="3453897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8" name="Straight Connector 765">
                <a:extLst>
                  <a:ext uri="{FF2B5EF4-FFF2-40B4-BE49-F238E27FC236}">
                    <a16:creationId xmlns:a16="http://schemas.microsoft.com/office/drawing/2014/main" id="{D8609522-6C1F-4C7B-A024-C682F7E6255F}"/>
                  </a:ext>
                </a:extLst>
              </p:cNvPr>
              <p:cNvCxnSpPr/>
              <p:nvPr/>
            </p:nvCxnSpPr>
            <p:spPr>
              <a:xfrm rot="-7500000">
                <a:off x="7132807" y="3473997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9" name="Straight Connector 766">
                <a:extLst>
                  <a:ext uri="{FF2B5EF4-FFF2-40B4-BE49-F238E27FC236}">
                    <a16:creationId xmlns:a16="http://schemas.microsoft.com/office/drawing/2014/main" id="{510A4E19-4405-4EBB-919C-8BBDC3E2B3F8}"/>
                  </a:ext>
                </a:extLst>
              </p:cNvPr>
              <p:cNvCxnSpPr/>
              <p:nvPr/>
            </p:nvCxnSpPr>
            <p:spPr>
              <a:xfrm rot="-7800000">
                <a:off x="7145802" y="3492578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0" name="Straight Connector 767">
                <a:extLst>
                  <a:ext uri="{FF2B5EF4-FFF2-40B4-BE49-F238E27FC236}">
                    <a16:creationId xmlns:a16="http://schemas.microsoft.com/office/drawing/2014/main" id="{C95E7E95-1D39-44D2-B41D-749129C7867C}"/>
                  </a:ext>
                </a:extLst>
              </p:cNvPr>
              <p:cNvCxnSpPr/>
              <p:nvPr/>
            </p:nvCxnSpPr>
            <p:spPr>
              <a:xfrm rot="-8040000">
                <a:off x="7162044" y="3509270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1" name="Straight Connector 768">
                <a:extLst>
                  <a:ext uri="{FF2B5EF4-FFF2-40B4-BE49-F238E27FC236}">
                    <a16:creationId xmlns:a16="http://schemas.microsoft.com/office/drawing/2014/main" id="{2012C656-7FA3-4CD2-B8EF-02E084A5583E}"/>
                  </a:ext>
                </a:extLst>
              </p:cNvPr>
              <p:cNvCxnSpPr/>
              <p:nvPr/>
            </p:nvCxnSpPr>
            <p:spPr>
              <a:xfrm rot="-8580000">
                <a:off x="7181010" y="3527393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2" name="Straight Connector 769">
                <a:extLst>
                  <a:ext uri="{FF2B5EF4-FFF2-40B4-BE49-F238E27FC236}">
                    <a16:creationId xmlns:a16="http://schemas.microsoft.com/office/drawing/2014/main" id="{8B98697D-08EE-4DB6-A387-6D89724C26C9}"/>
                  </a:ext>
                </a:extLst>
              </p:cNvPr>
              <p:cNvCxnSpPr/>
              <p:nvPr/>
            </p:nvCxnSpPr>
            <p:spPr>
              <a:xfrm rot="-9360000">
                <a:off x="7202072" y="3539230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3" name="Straight Connector 770">
                <a:extLst>
                  <a:ext uri="{FF2B5EF4-FFF2-40B4-BE49-F238E27FC236}">
                    <a16:creationId xmlns:a16="http://schemas.microsoft.com/office/drawing/2014/main" id="{6CF5C107-2C3C-48E3-B50B-9E156106CD6E}"/>
                  </a:ext>
                </a:extLst>
              </p:cNvPr>
              <p:cNvCxnSpPr/>
              <p:nvPr/>
            </p:nvCxnSpPr>
            <p:spPr>
              <a:xfrm rot="-9840000">
                <a:off x="7225997" y="3551624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4" name="Straight Connector 771">
                <a:extLst>
                  <a:ext uri="{FF2B5EF4-FFF2-40B4-BE49-F238E27FC236}">
                    <a16:creationId xmlns:a16="http://schemas.microsoft.com/office/drawing/2014/main" id="{7D47B4B1-F344-47DC-B3F5-55E3043E1638}"/>
                  </a:ext>
                </a:extLst>
              </p:cNvPr>
              <p:cNvCxnSpPr/>
              <p:nvPr/>
            </p:nvCxnSpPr>
            <p:spPr>
              <a:xfrm rot="-10380000">
                <a:off x="7253411" y="3561147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5" name="Straight Connector 772">
                <a:extLst>
                  <a:ext uri="{FF2B5EF4-FFF2-40B4-BE49-F238E27FC236}">
                    <a16:creationId xmlns:a16="http://schemas.microsoft.com/office/drawing/2014/main" id="{303A20BC-DE92-4CD5-819E-AD667B43C954}"/>
                  </a:ext>
                </a:extLst>
              </p:cNvPr>
              <p:cNvCxnSpPr/>
              <p:nvPr/>
            </p:nvCxnSpPr>
            <p:spPr>
              <a:xfrm rot="-10620000">
                <a:off x="7276861" y="3565910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6" name="Straight Connector 773">
                <a:extLst>
                  <a:ext uri="{FF2B5EF4-FFF2-40B4-BE49-F238E27FC236}">
                    <a16:creationId xmlns:a16="http://schemas.microsoft.com/office/drawing/2014/main" id="{5A930C5B-A5A1-41E0-80E5-24413B32F56E}"/>
                  </a:ext>
                </a:extLst>
              </p:cNvPr>
              <p:cNvCxnSpPr/>
              <p:nvPr/>
            </p:nvCxnSpPr>
            <p:spPr>
              <a:xfrm rot="-10740000">
                <a:off x="7297613" y="3565910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7" name="Straight Connector 774">
                <a:extLst>
                  <a:ext uri="{FF2B5EF4-FFF2-40B4-BE49-F238E27FC236}">
                    <a16:creationId xmlns:a16="http://schemas.microsoft.com/office/drawing/2014/main" id="{A77DD433-E6D6-44D5-B11D-03AA51020CCC}"/>
                  </a:ext>
                </a:extLst>
              </p:cNvPr>
              <p:cNvCxnSpPr/>
              <p:nvPr/>
            </p:nvCxnSpPr>
            <p:spPr>
              <a:xfrm rot="-10740000">
                <a:off x="7319613" y="3565911"/>
                <a:ext cx="0" cy="72000"/>
              </a:xfrm>
              <a:prstGeom prst="line">
                <a:avLst/>
              </a:prstGeom>
              <a:ln w="1270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525" name="Straight Connector 732">
              <a:extLst>
                <a:ext uri="{FF2B5EF4-FFF2-40B4-BE49-F238E27FC236}">
                  <a16:creationId xmlns:a16="http://schemas.microsoft.com/office/drawing/2014/main" id="{70D35DD1-42B2-40CC-87BD-932C3E27EFEB}"/>
                </a:ext>
              </a:extLst>
            </p:cNvPr>
            <p:cNvCxnSpPr/>
            <p:nvPr/>
          </p:nvCxnSpPr>
          <p:spPr>
            <a:xfrm>
              <a:off x="7495756" y="3128691"/>
              <a:ext cx="0" cy="72000"/>
            </a:xfrm>
            <a:prstGeom prst="line">
              <a:avLst/>
            </a:prstGeom>
            <a:ln w="28575">
              <a:solidFill>
                <a:schemeClr val="tx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6" name="Straight Connector 733">
              <a:extLst>
                <a:ext uri="{FF2B5EF4-FFF2-40B4-BE49-F238E27FC236}">
                  <a16:creationId xmlns:a16="http://schemas.microsoft.com/office/drawing/2014/main" id="{193B9C8F-092E-442F-A60A-74F1C7CF2819}"/>
                </a:ext>
              </a:extLst>
            </p:cNvPr>
            <p:cNvCxnSpPr/>
            <p:nvPr/>
          </p:nvCxnSpPr>
          <p:spPr>
            <a:xfrm>
              <a:off x="7682014" y="3128691"/>
              <a:ext cx="0" cy="72000"/>
            </a:xfrm>
            <a:prstGeom prst="line">
              <a:avLst/>
            </a:prstGeom>
            <a:ln w="28575">
              <a:solidFill>
                <a:schemeClr val="tx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527" name="Group 734">
              <a:extLst>
                <a:ext uri="{FF2B5EF4-FFF2-40B4-BE49-F238E27FC236}">
                  <a16:creationId xmlns:a16="http://schemas.microsoft.com/office/drawing/2014/main" id="{C105B643-C2E6-46BF-AC02-24B06467B99F}"/>
                </a:ext>
              </a:extLst>
            </p:cNvPr>
            <p:cNvGrpSpPr/>
            <p:nvPr/>
          </p:nvGrpSpPr>
          <p:grpSpPr>
            <a:xfrm>
              <a:off x="7341022" y="3200691"/>
              <a:ext cx="490611" cy="396829"/>
              <a:chOff x="8159955" y="1997682"/>
              <a:chExt cx="603811" cy="373388"/>
            </a:xfrm>
          </p:grpSpPr>
          <p:sp>
            <p:nvSpPr>
              <p:cNvPr id="543" name="Freeform 750">
                <a:extLst>
                  <a:ext uri="{FF2B5EF4-FFF2-40B4-BE49-F238E27FC236}">
                    <a16:creationId xmlns:a16="http://schemas.microsoft.com/office/drawing/2014/main" id="{3C6F38F0-D82A-49B0-9FE5-9670D6E78033}"/>
                  </a:ext>
                </a:extLst>
              </p:cNvPr>
              <p:cNvSpPr/>
              <p:nvPr/>
            </p:nvSpPr>
            <p:spPr>
              <a:xfrm>
                <a:off x="8159955" y="1997682"/>
                <a:ext cx="301879" cy="373388"/>
              </a:xfrm>
              <a:custGeom>
                <a:avLst/>
                <a:gdLst>
                  <a:gd name="connsiteX0" fmla="*/ 138228 w 311770"/>
                  <a:gd name="connsiteY0" fmla="*/ 0 h 426207"/>
                  <a:gd name="connsiteX1" fmla="*/ 311770 w 311770"/>
                  <a:gd name="connsiteY1" fmla="*/ 0 h 426207"/>
                  <a:gd name="connsiteX2" fmla="*/ 311770 w 311770"/>
                  <a:gd name="connsiteY2" fmla="*/ 426207 h 426207"/>
                  <a:gd name="connsiteX3" fmla="*/ 25341 w 311770"/>
                  <a:gd name="connsiteY3" fmla="*/ 426207 h 426207"/>
                  <a:gd name="connsiteX4" fmla="*/ 1 w 311770"/>
                  <a:gd name="connsiteY4" fmla="*/ 400867 h 426207"/>
                  <a:gd name="connsiteX5" fmla="*/ 1 w 311770"/>
                  <a:gd name="connsiteY5" fmla="*/ 301585 h 426207"/>
                  <a:gd name="connsiteX6" fmla="*/ 0 w 311770"/>
                  <a:gd name="connsiteY6" fmla="*/ 301585 h 426207"/>
                  <a:gd name="connsiteX7" fmla="*/ 0 w 311770"/>
                  <a:gd name="connsiteY7" fmla="*/ 138228 h 426207"/>
                  <a:gd name="connsiteX8" fmla="*/ 138228 w 311770"/>
                  <a:gd name="connsiteY8" fmla="*/ 0 h 4262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11770" h="426207">
                    <a:moveTo>
                      <a:pt x="138228" y="0"/>
                    </a:moveTo>
                    <a:lnTo>
                      <a:pt x="311770" y="0"/>
                    </a:lnTo>
                    <a:lnTo>
                      <a:pt x="311770" y="426207"/>
                    </a:lnTo>
                    <a:lnTo>
                      <a:pt x="25341" y="426207"/>
                    </a:lnTo>
                    <a:cubicBezTo>
                      <a:pt x="11346" y="426207"/>
                      <a:pt x="1" y="414862"/>
                      <a:pt x="1" y="400867"/>
                    </a:cubicBezTo>
                    <a:lnTo>
                      <a:pt x="1" y="301585"/>
                    </a:lnTo>
                    <a:lnTo>
                      <a:pt x="0" y="301585"/>
                    </a:lnTo>
                    <a:lnTo>
                      <a:pt x="0" y="138228"/>
                    </a:lnTo>
                    <a:lnTo>
                      <a:pt x="138228" y="0"/>
                    </a:lnTo>
                    <a:close/>
                  </a:path>
                </a:pathLst>
              </a:custGeom>
              <a:solidFill>
                <a:schemeClr val="accent2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44" name="Freeform 751">
                <a:extLst>
                  <a:ext uri="{FF2B5EF4-FFF2-40B4-BE49-F238E27FC236}">
                    <a16:creationId xmlns:a16="http://schemas.microsoft.com/office/drawing/2014/main" id="{A5EBADD5-A129-484F-97C4-5D7E393DEE00}"/>
                  </a:ext>
                </a:extLst>
              </p:cNvPr>
              <p:cNvSpPr/>
              <p:nvPr/>
            </p:nvSpPr>
            <p:spPr>
              <a:xfrm>
                <a:off x="8461888" y="1997682"/>
                <a:ext cx="301878" cy="373388"/>
              </a:xfrm>
              <a:custGeom>
                <a:avLst/>
                <a:gdLst>
                  <a:gd name="connsiteX0" fmla="*/ 0 w 311768"/>
                  <a:gd name="connsiteY0" fmla="*/ 0 h 426207"/>
                  <a:gd name="connsiteX1" fmla="*/ 173539 w 311768"/>
                  <a:gd name="connsiteY1" fmla="*/ 0 h 426207"/>
                  <a:gd name="connsiteX2" fmla="*/ 311767 w 311768"/>
                  <a:gd name="connsiteY2" fmla="*/ 138228 h 426207"/>
                  <a:gd name="connsiteX3" fmla="*/ 311767 w 311768"/>
                  <a:gd name="connsiteY3" fmla="*/ 299506 h 426207"/>
                  <a:gd name="connsiteX4" fmla="*/ 311768 w 311768"/>
                  <a:gd name="connsiteY4" fmla="*/ 299508 h 426207"/>
                  <a:gd name="connsiteX5" fmla="*/ 311768 w 311768"/>
                  <a:gd name="connsiteY5" fmla="*/ 400867 h 426207"/>
                  <a:gd name="connsiteX6" fmla="*/ 286428 w 311768"/>
                  <a:gd name="connsiteY6" fmla="*/ 426207 h 426207"/>
                  <a:gd name="connsiteX7" fmla="*/ 0 w 311768"/>
                  <a:gd name="connsiteY7" fmla="*/ 426207 h 426207"/>
                  <a:gd name="connsiteX8" fmla="*/ 0 w 311768"/>
                  <a:gd name="connsiteY8" fmla="*/ 0 h 4262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11768" h="426207">
                    <a:moveTo>
                      <a:pt x="0" y="0"/>
                    </a:moveTo>
                    <a:lnTo>
                      <a:pt x="173539" y="0"/>
                    </a:lnTo>
                    <a:lnTo>
                      <a:pt x="311767" y="138228"/>
                    </a:lnTo>
                    <a:lnTo>
                      <a:pt x="311767" y="299506"/>
                    </a:lnTo>
                    <a:lnTo>
                      <a:pt x="311768" y="299508"/>
                    </a:lnTo>
                    <a:lnTo>
                      <a:pt x="311768" y="400867"/>
                    </a:lnTo>
                    <a:cubicBezTo>
                      <a:pt x="311768" y="414862"/>
                      <a:pt x="300423" y="426207"/>
                      <a:pt x="286428" y="426207"/>
                    </a:cubicBezTo>
                    <a:lnTo>
                      <a:pt x="0" y="426207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528" name="Oval 735">
              <a:extLst>
                <a:ext uri="{FF2B5EF4-FFF2-40B4-BE49-F238E27FC236}">
                  <a16:creationId xmlns:a16="http://schemas.microsoft.com/office/drawing/2014/main" id="{FA5872C3-788B-4B2D-B9EE-45F46427FD6E}"/>
                </a:ext>
              </a:extLst>
            </p:cNvPr>
            <p:cNvSpPr/>
            <p:nvPr/>
          </p:nvSpPr>
          <p:spPr>
            <a:xfrm rot="18765905">
              <a:off x="7447946" y="3275746"/>
              <a:ext cx="288174" cy="288174"/>
            </a:xfrm>
            <a:prstGeom prst="ellipse">
              <a:avLst/>
            </a:prstGeom>
            <a:solidFill>
              <a:schemeClr val="bg1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529" name="Group 736">
              <a:extLst>
                <a:ext uri="{FF2B5EF4-FFF2-40B4-BE49-F238E27FC236}">
                  <a16:creationId xmlns:a16="http://schemas.microsoft.com/office/drawing/2014/main" id="{78189468-12DA-439D-9B83-CEF0A88CE0B3}"/>
                </a:ext>
              </a:extLst>
            </p:cNvPr>
            <p:cNvGrpSpPr/>
            <p:nvPr/>
          </p:nvGrpSpPr>
          <p:grpSpPr>
            <a:xfrm>
              <a:off x="7173032" y="3029185"/>
              <a:ext cx="826554" cy="326153"/>
              <a:chOff x="8048557" y="1656743"/>
              <a:chExt cx="826554" cy="326153"/>
            </a:xfrm>
          </p:grpSpPr>
          <p:sp>
            <p:nvSpPr>
              <p:cNvPr id="541" name="Freeform 748">
                <a:extLst>
                  <a:ext uri="{FF2B5EF4-FFF2-40B4-BE49-F238E27FC236}">
                    <a16:creationId xmlns:a16="http://schemas.microsoft.com/office/drawing/2014/main" id="{5F443F63-CF35-48EA-A06B-B2B2D3F3D54A}"/>
                  </a:ext>
                </a:extLst>
              </p:cNvPr>
              <p:cNvSpPr/>
              <p:nvPr/>
            </p:nvSpPr>
            <p:spPr>
              <a:xfrm>
                <a:off x="8048557" y="1656743"/>
                <a:ext cx="413277" cy="326153"/>
              </a:xfrm>
              <a:custGeom>
                <a:avLst/>
                <a:gdLst>
                  <a:gd name="connsiteX0" fmla="*/ 408905 w 413277"/>
                  <a:gd name="connsiteY0" fmla="*/ 0 h 326153"/>
                  <a:gd name="connsiteX1" fmla="*/ 413277 w 413277"/>
                  <a:gd name="connsiteY1" fmla="*/ 0 h 326153"/>
                  <a:gd name="connsiteX2" fmla="*/ 413277 w 413277"/>
                  <a:gd name="connsiteY2" fmla="*/ 133975 h 326153"/>
                  <a:gd name="connsiteX3" fmla="*/ 235112 w 413277"/>
                  <a:gd name="connsiteY3" fmla="*/ 169116 h 326153"/>
                  <a:gd name="connsiteX4" fmla="*/ 235112 w 413277"/>
                  <a:gd name="connsiteY4" fmla="*/ 276736 h 326153"/>
                  <a:gd name="connsiteX5" fmla="*/ 76622 w 413277"/>
                  <a:gd name="connsiteY5" fmla="*/ 326153 h 326153"/>
                  <a:gd name="connsiteX6" fmla="*/ 13226 w 413277"/>
                  <a:gd name="connsiteY6" fmla="*/ 294306 h 326153"/>
                  <a:gd name="connsiteX7" fmla="*/ 105041 w 413277"/>
                  <a:gd name="connsiteY7" fmla="*/ 72479 h 326153"/>
                  <a:gd name="connsiteX8" fmla="*/ 408905 w 413277"/>
                  <a:gd name="connsiteY8" fmla="*/ 0 h 3261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3277" h="326153">
                    <a:moveTo>
                      <a:pt x="408905" y="0"/>
                    </a:moveTo>
                    <a:cubicBezTo>
                      <a:pt x="409998" y="0"/>
                      <a:pt x="412184" y="0"/>
                      <a:pt x="413277" y="0"/>
                    </a:cubicBezTo>
                    <a:lnTo>
                      <a:pt x="413277" y="133975"/>
                    </a:lnTo>
                    <a:cubicBezTo>
                      <a:pt x="266811" y="133975"/>
                      <a:pt x="235112" y="169116"/>
                      <a:pt x="235112" y="169116"/>
                    </a:cubicBezTo>
                    <a:cubicBezTo>
                      <a:pt x="235112" y="169116"/>
                      <a:pt x="235112" y="169116"/>
                      <a:pt x="235112" y="276736"/>
                    </a:cubicBezTo>
                    <a:cubicBezTo>
                      <a:pt x="235112" y="276736"/>
                      <a:pt x="144390" y="326153"/>
                      <a:pt x="76622" y="326153"/>
                    </a:cubicBezTo>
                    <a:cubicBezTo>
                      <a:pt x="49296" y="326153"/>
                      <a:pt x="25249" y="318466"/>
                      <a:pt x="13226" y="294306"/>
                    </a:cubicBezTo>
                    <a:cubicBezTo>
                      <a:pt x="-28310" y="215239"/>
                      <a:pt x="35086" y="106521"/>
                      <a:pt x="105041" y="72479"/>
                    </a:cubicBezTo>
                    <a:cubicBezTo>
                      <a:pt x="216531" y="18669"/>
                      <a:pt x="319276" y="0"/>
                      <a:pt x="408905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42" name="Freeform 749">
                <a:extLst>
                  <a:ext uri="{FF2B5EF4-FFF2-40B4-BE49-F238E27FC236}">
                    <a16:creationId xmlns:a16="http://schemas.microsoft.com/office/drawing/2014/main" id="{4C7F1CF9-E345-4D70-83B2-596C50806F3E}"/>
                  </a:ext>
                </a:extLst>
              </p:cNvPr>
              <p:cNvSpPr/>
              <p:nvPr/>
            </p:nvSpPr>
            <p:spPr>
              <a:xfrm flipH="1">
                <a:off x="8461834" y="1656743"/>
                <a:ext cx="413277" cy="326153"/>
              </a:xfrm>
              <a:custGeom>
                <a:avLst/>
                <a:gdLst>
                  <a:gd name="connsiteX0" fmla="*/ 408905 w 413277"/>
                  <a:gd name="connsiteY0" fmla="*/ 0 h 326153"/>
                  <a:gd name="connsiteX1" fmla="*/ 413277 w 413277"/>
                  <a:gd name="connsiteY1" fmla="*/ 0 h 326153"/>
                  <a:gd name="connsiteX2" fmla="*/ 413277 w 413277"/>
                  <a:gd name="connsiteY2" fmla="*/ 133975 h 326153"/>
                  <a:gd name="connsiteX3" fmla="*/ 235112 w 413277"/>
                  <a:gd name="connsiteY3" fmla="*/ 169116 h 326153"/>
                  <a:gd name="connsiteX4" fmla="*/ 235112 w 413277"/>
                  <a:gd name="connsiteY4" fmla="*/ 276736 h 326153"/>
                  <a:gd name="connsiteX5" fmla="*/ 76622 w 413277"/>
                  <a:gd name="connsiteY5" fmla="*/ 326153 h 326153"/>
                  <a:gd name="connsiteX6" fmla="*/ 13226 w 413277"/>
                  <a:gd name="connsiteY6" fmla="*/ 294306 h 326153"/>
                  <a:gd name="connsiteX7" fmla="*/ 105041 w 413277"/>
                  <a:gd name="connsiteY7" fmla="*/ 72479 h 326153"/>
                  <a:gd name="connsiteX8" fmla="*/ 408905 w 413277"/>
                  <a:gd name="connsiteY8" fmla="*/ 0 h 3261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13277" h="326153">
                    <a:moveTo>
                      <a:pt x="408905" y="0"/>
                    </a:moveTo>
                    <a:cubicBezTo>
                      <a:pt x="409998" y="0"/>
                      <a:pt x="412184" y="0"/>
                      <a:pt x="413277" y="0"/>
                    </a:cubicBezTo>
                    <a:lnTo>
                      <a:pt x="413277" y="133975"/>
                    </a:lnTo>
                    <a:cubicBezTo>
                      <a:pt x="266811" y="133975"/>
                      <a:pt x="235112" y="169116"/>
                      <a:pt x="235112" y="169116"/>
                    </a:cubicBezTo>
                    <a:cubicBezTo>
                      <a:pt x="235112" y="169116"/>
                      <a:pt x="235112" y="169116"/>
                      <a:pt x="235112" y="276736"/>
                    </a:cubicBezTo>
                    <a:cubicBezTo>
                      <a:pt x="235112" y="276736"/>
                      <a:pt x="144390" y="326153"/>
                      <a:pt x="76622" y="326153"/>
                    </a:cubicBezTo>
                    <a:cubicBezTo>
                      <a:pt x="49296" y="326153"/>
                      <a:pt x="25249" y="318466"/>
                      <a:pt x="13226" y="294306"/>
                    </a:cubicBezTo>
                    <a:cubicBezTo>
                      <a:pt x="-28310" y="215239"/>
                      <a:pt x="35086" y="106521"/>
                      <a:pt x="105041" y="72479"/>
                    </a:cubicBezTo>
                    <a:cubicBezTo>
                      <a:pt x="216531" y="18669"/>
                      <a:pt x="319276" y="0"/>
                      <a:pt x="408905" y="0"/>
                    </a:cubicBezTo>
                    <a:close/>
                  </a:path>
                </a:pathLst>
              </a:custGeom>
              <a:solidFill>
                <a:srgbClr val="DEB4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530" name="Oval 737">
              <a:extLst>
                <a:ext uri="{FF2B5EF4-FFF2-40B4-BE49-F238E27FC236}">
                  <a16:creationId xmlns:a16="http://schemas.microsoft.com/office/drawing/2014/main" id="{185EBCC3-077B-455E-8FC9-33B863F982E1}"/>
                </a:ext>
              </a:extLst>
            </p:cNvPr>
            <p:cNvSpPr/>
            <p:nvPr/>
          </p:nvSpPr>
          <p:spPr>
            <a:xfrm>
              <a:off x="7536156" y="3363956"/>
              <a:ext cx="111754" cy="111754"/>
            </a:xfrm>
            <a:prstGeom prst="ellipse">
              <a:avLst/>
            </a:prstGeom>
            <a:solidFill>
              <a:srgbClr val="FFCC00"/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531" name="Group 738">
              <a:extLst>
                <a:ext uri="{FF2B5EF4-FFF2-40B4-BE49-F238E27FC236}">
                  <a16:creationId xmlns:a16="http://schemas.microsoft.com/office/drawing/2014/main" id="{1A4BD14B-6726-4E49-ADC0-D080E55EA0B8}"/>
                </a:ext>
              </a:extLst>
            </p:cNvPr>
            <p:cNvGrpSpPr/>
            <p:nvPr/>
          </p:nvGrpSpPr>
          <p:grpSpPr>
            <a:xfrm rot="18765905">
              <a:off x="7482336" y="3314588"/>
              <a:ext cx="219394" cy="210490"/>
              <a:chOff x="6237822" y="2223329"/>
              <a:chExt cx="164731" cy="158045"/>
            </a:xfrm>
            <a:solidFill>
              <a:srgbClr val="EDA55D"/>
            </a:solidFill>
          </p:grpSpPr>
          <p:sp>
            <p:nvSpPr>
              <p:cNvPr id="533" name="Oval 740">
                <a:extLst>
                  <a:ext uri="{FF2B5EF4-FFF2-40B4-BE49-F238E27FC236}">
                    <a16:creationId xmlns:a16="http://schemas.microsoft.com/office/drawing/2014/main" id="{815E9525-B1E1-4235-8EC0-60EC3F26F17F}"/>
                  </a:ext>
                </a:extLst>
              </p:cNvPr>
              <p:cNvSpPr>
                <a:spLocks noChangeAspect="1"/>
              </p:cNvSpPr>
              <p:nvPr/>
            </p:nvSpPr>
            <p:spPr>
              <a:xfrm flipH="1">
                <a:off x="6276448" y="2225709"/>
                <a:ext cx="27030" cy="27030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34" name="Oval 741">
                <a:extLst>
                  <a:ext uri="{FF2B5EF4-FFF2-40B4-BE49-F238E27FC236}">
                    <a16:creationId xmlns:a16="http://schemas.microsoft.com/office/drawing/2014/main" id="{E21898D0-5C57-4E0A-824C-B11E531F5CE5}"/>
                  </a:ext>
                </a:extLst>
              </p:cNvPr>
              <p:cNvSpPr/>
              <p:nvPr/>
            </p:nvSpPr>
            <p:spPr>
              <a:xfrm flipH="1">
                <a:off x="6375523" y="2281759"/>
                <a:ext cx="27030" cy="27030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35" name="Oval 742">
                <a:extLst>
                  <a:ext uri="{FF2B5EF4-FFF2-40B4-BE49-F238E27FC236}">
                    <a16:creationId xmlns:a16="http://schemas.microsoft.com/office/drawing/2014/main" id="{C32C572D-CBEE-4851-BA21-F5B94B4D39F7}"/>
                  </a:ext>
                </a:extLst>
              </p:cNvPr>
              <p:cNvSpPr>
                <a:spLocks noChangeAspect="1"/>
              </p:cNvSpPr>
              <p:nvPr/>
            </p:nvSpPr>
            <p:spPr>
              <a:xfrm flipH="1">
                <a:off x="6240448" y="2266472"/>
                <a:ext cx="27030" cy="27030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36" name="Oval 743">
                <a:extLst>
                  <a:ext uri="{FF2B5EF4-FFF2-40B4-BE49-F238E27FC236}">
                    <a16:creationId xmlns:a16="http://schemas.microsoft.com/office/drawing/2014/main" id="{0D493777-D115-4A24-A441-CF665BBDA885}"/>
                  </a:ext>
                </a:extLst>
              </p:cNvPr>
              <p:cNvSpPr/>
              <p:nvPr/>
            </p:nvSpPr>
            <p:spPr>
              <a:xfrm flipH="1">
                <a:off x="6323151" y="2354344"/>
                <a:ext cx="27030" cy="27030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37" name="Oval 744">
                <a:extLst>
                  <a:ext uri="{FF2B5EF4-FFF2-40B4-BE49-F238E27FC236}">
                    <a16:creationId xmlns:a16="http://schemas.microsoft.com/office/drawing/2014/main" id="{B7EC4100-371A-4D91-875B-E3A011E7953A}"/>
                  </a:ext>
                </a:extLst>
              </p:cNvPr>
              <p:cNvSpPr>
                <a:spLocks noChangeAspect="1"/>
              </p:cNvSpPr>
              <p:nvPr/>
            </p:nvSpPr>
            <p:spPr>
              <a:xfrm flipH="1">
                <a:off x="6274067" y="2353358"/>
                <a:ext cx="27030" cy="27030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38" name="Oval 745">
                <a:extLst>
                  <a:ext uri="{FF2B5EF4-FFF2-40B4-BE49-F238E27FC236}">
                    <a16:creationId xmlns:a16="http://schemas.microsoft.com/office/drawing/2014/main" id="{5961D1D6-E7A9-4571-8B50-F6890EB76739}"/>
                  </a:ext>
                </a:extLst>
              </p:cNvPr>
              <p:cNvSpPr/>
              <p:nvPr/>
            </p:nvSpPr>
            <p:spPr>
              <a:xfrm flipH="1">
                <a:off x="6362285" y="2328289"/>
                <a:ext cx="27030" cy="27030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39" name="Oval 746">
                <a:extLst>
                  <a:ext uri="{FF2B5EF4-FFF2-40B4-BE49-F238E27FC236}">
                    <a16:creationId xmlns:a16="http://schemas.microsoft.com/office/drawing/2014/main" id="{345179A3-BD70-43BA-BBFF-7C0E11724BFB}"/>
                  </a:ext>
                </a:extLst>
              </p:cNvPr>
              <p:cNvSpPr/>
              <p:nvPr/>
            </p:nvSpPr>
            <p:spPr>
              <a:xfrm flipH="1">
                <a:off x="6325532" y="2223329"/>
                <a:ext cx="27030" cy="27030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40" name="Oval 747">
                <a:extLst>
                  <a:ext uri="{FF2B5EF4-FFF2-40B4-BE49-F238E27FC236}">
                    <a16:creationId xmlns:a16="http://schemas.microsoft.com/office/drawing/2014/main" id="{2E2F80AF-0498-43C2-9EB3-8EDD42A23C9E}"/>
                  </a:ext>
                </a:extLst>
              </p:cNvPr>
              <p:cNvSpPr>
                <a:spLocks noChangeAspect="1"/>
              </p:cNvSpPr>
              <p:nvPr/>
            </p:nvSpPr>
            <p:spPr>
              <a:xfrm flipH="1">
                <a:off x="6237822" y="2315377"/>
                <a:ext cx="27030" cy="27030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532" name="Trapezoid 739">
              <a:extLst>
                <a:ext uri="{FF2B5EF4-FFF2-40B4-BE49-F238E27FC236}">
                  <a16:creationId xmlns:a16="http://schemas.microsoft.com/office/drawing/2014/main" id="{9E8422D9-AC0E-4979-A8A2-FF4E18154B65}"/>
                </a:ext>
              </a:extLst>
            </p:cNvPr>
            <p:cNvSpPr/>
            <p:nvPr/>
          </p:nvSpPr>
          <p:spPr>
            <a:xfrm rot="-2280000" flipH="1">
              <a:off x="7645519" y="3469343"/>
              <a:ext cx="45719" cy="72843"/>
            </a:xfrm>
            <a:prstGeom prst="trapezoid">
              <a:avLst/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</p:spTree>
    <p:custDataLst>
      <p:tags r:id="rId1"/>
    </p:custDataLst>
    <p:extLst>
      <p:ext uri="{BB962C8B-B14F-4D97-AF65-F5344CB8AC3E}">
        <p14:creationId xmlns:p14="http://schemas.microsoft.com/office/powerpoint/2010/main" val="33783363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8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A6768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4" name="Group 123"/>
          <p:cNvGrpSpPr/>
          <p:nvPr/>
        </p:nvGrpSpPr>
        <p:grpSpPr>
          <a:xfrm rot="19982395">
            <a:off x="5565685" y="211060"/>
            <a:ext cx="1466916" cy="1708887"/>
            <a:chOff x="5898286" y="4619312"/>
            <a:chExt cx="1298641" cy="1512857"/>
          </a:xfrm>
        </p:grpSpPr>
        <p:grpSp>
          <p:nvGrpSpPr>
            <p:cNvPr id="125" name="Group 124"/>
            <p:cNvGrpSpPr/>
            <p:nvPr/>
          </p:nvGrpSpPr>
          <p:grpSpPr>
            <a:xfrm>
              <a:off x="5898286" y="4756146"/>
              <a:ext cx="1298641" cy="1376023"/>
              <a:chOff x="5946191" y="4760394"/>
              <a:chExt cx="1146455" cy="1281791"/>
            </a:xfrm>
          </p:grpSpPr>
          <p:sp>
            <p:nvSpPr>
              <p:cNvPr id="129" name="Oval 199"/>
              <p:cNvSpPr/>
              <p:nvPr/>
            </p:nvSpPr>
            <p:spPr>
              <a:xfrm>
                <a:off x="5946191" y="4760394"/>
                <a:ext cx="1137826" cy="1281791"/>
              </a:xfrm>
              <a:custGeom>
                <a:avLst/>
                <a:gdLst>
                  <a:gd name="connsiteX0" fmla="*/ 0 w 1193615"/>
                  <a:gd name="connsiteY0" fmla="*/ 687136 h 1374272"/>
                  <a:gd name="connsiteX1" fmla="*/ 596808 w 1193615"/>
                  <a:gd name="connsiteY1" fmla="*/ 0 h 1374272"/>
                  <a:gd name="connsiteX2" fmla="*/ 1193616 w 1193615"/>
                  <a:gd name="connsiteY2" fmla="*/ 687136 h 1374272"/>
                  <a:gd name="connsiteX3" fmla="*/ 596808 w 1193615"/>
                  <a:gd name="connsiteY3" fmla="*/ 1374272 h 1374272"/>
                  <a:gd name="connsiteX4" fmla="*/ 0 w 1193615"/>
                  <a:gd name="connsiteY4" fmla="*/ 687136 h 1374272"/>
                  <a:gd name="connsiteX0" fmla="*/ 0 w 1241241"/>
                  <a:gd name="connsiteY0" fmla="*/ 688344 h 1377486"/>
                  <a:gd name="connsiteX1" fmla="*/ 596808 w 1241241"/>
                  <a:gd name="connsiteY1" fmla="*/ 1208 h 1377486"/>
                  <a:gd name="connsiteX2" fmla="*/ 1241241 w 1241241"/>
                  <a:gd name="connsiteY2" fmla="*/ 831219 h 1377486"/>
                  <a:gd name="connsiteX3" fmla="*/ 596808 w 1241241"/>
                  <a:gd name="connsiteY3" fmla="*/ 1375480 h 1377486"/>
                  <a:gd name="connsiteX4" fmla="*/ 0 w 1241241"/>
                  <a:gd name="connsiteY4" fmla="*/ 688344 h 1377486"/>
                  <a:gd name="connsiteX0" fmla="*/ 0 w 1288866"/>
                  <a:gd name="connsiteY0" fmla="*/ 725842 h 1376023"/>
                  <a:gd name="connsiteX1" fmla="*/ 644433 w 1288866"/>
                  <a:gd name="connsiteY1" fmla="*/ 606 h 1376023"/>
                  <a:gd name="connsiteX2" fmla="*/ 1288866 w 1288866"/>
                  <a:gd name="connsiteY2" fmla="*/ 830617 h 1376023"/>
                  <a:gd name="connsiteX3" fmla="*/ 644433 w 1288866"/>
                  <a:gd name="connsiteY3" fmla="*/ 1374878 h 1376023"/>
                  <a:gd name="connsiteX4" fmla="*/ 0 w 1288866"/>
                  <a:gd name="connsiteY4" fmla="*/ 725842 h 13760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288866" h="1376023">
                    <a:moveTo>
                      <a:pt x="0" y="725842"/>
                    </a:moveTo>
                    <a:cubicBezTo>
                      <a:pt x="0" y="346347"/>
                      <a:pt x="429622" y="-16857"/>
                      <a:pt x="644433" y="606"/>
                    </a:cubicBezTo>
                    <a:cubicBezTo>
                      <a:pt x="859244" y="18069"/>
                      <a:pt x="1288866" y="451122"/>
                      <a:pt x="1288866" y="830617"/>
                    </a:cubicBezTo>
                    <a:cubicBezTo>
                      <a:pt x="1288866" y="1210112"/>
                      <a:pt x="859244" y="1392341"/>
                      <a:pt x="644433" y="1374878"/>
                    </a:cubicBezTo>
                    <a:cubicBezTo>
                      <a:pt x="429622" y="1357416"/>
                      <a:pt x="0" y="1105337"/>
                      <a:pt x="0" y="725842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/>
                  <a:t> </a:t>
                </a:r>
              </a:p>
            </p:txBody>
          </p:sp>
          <p:sp>
            <p:nvSpPr>
              <p:cNvPr id="130" name="Freeform 129"/>
              <p:cNvSpPr/>
              <p:nvPr/>
            </p:nvSpPr>
            <p:spPr>
              <a:xfrm rot="20946490">
                <a:off x="6086155" y="4937893"/>
                <a:ext cx="1006491" cy="1096158"/>
              </a:xfrm>
              <a:custGeom>
                <a:avLst/>
                <a:gdLst>
                  <a:gd name="connsiteX0" fmla="*/ 811276 w 967341"/>
                  <a:gd name="connsiteY0" fmla="*/ 0 h 1094438"/>
                  <a:gd name="connsiteX1" fmla="*/ 813025 w 967341"/>
                  <a:gd name="connsiteY1" fmla="*/ 1753 h 1094438"/>
                  <a:gd name="connsiteX2" fmla="*/ 967341 w 967341"/>
                  <a:gd name="connsiteY2" fmla="*/ 454358 h 1094438"/>
                  <a:gd name="connsiteX3" fmla="*/ 440472 w 967341"/>
                  <a:gd name="connsiteY3" fmla="*/ 1094438 h 1094438"/>
                  <a:gd name="connsiteX4" fmla="*/ 3584 w 967341"/>
                  <a:gd name="connsiteY4" fmla="*/ 812233 h 1094438"/>
                  <a:gd name="connsiteX5" fmla="*/ 0 w 967341"/>
                  <a:gd name="connsiteY5" fmla="*/ 804211 h 1094438"/>
                  <a:gd name="connsiteX6" fmla="*/ 76226 w 967341"/>
                  <a:gd name="connsiteY6" fmla="*/ 880617 h 1094438"/>
                  <a:gd name="connsiteX7" fmla="*/ 370803 w 967341"/>
                  <a:gd name="connsiteY7" fmla="*/ 989932 h 1094438"/>
                  <a:gd name="connsiteX8" fmla="*/ 897672 w 967341"/>
                  <a:gd name="connsiteY8" fmla="*/ 349852 h 1094438"/>
                  <a:gd name="connsiteX9" fmla="*/ 856268 w 967341"/>
                  <a:gd name="connsiteY9" fmla="*/ 100704 h 1094438"/>
                  <a:gd name="connsiteX0" fmla="*/ 811276 w 973774"/>
                  <a:gd name="connsiteY0" fmla="*/ 0 h 1095971"/>
                  <a:gd name="connsiteX1" fmla="*/ 813025 w 973774"/>
                  <a:gd name="connsiteY1" fmla="*/ 1753 h 1095971"/>
                  <a:gd name="connsiteX2" fmla="*/ 967341 w 973774"/>
                  <a:gd name="connsiteY2" fmla="*/ 454358 h 1095971"/>
                  <a:gd name="connsiteX3" fmla="*/ 892924 w 973774"/>
                  <a:gd name="connsiteY3" fmla="*/ 903202 h 1095971"/>
                  <a:gd name="connsiteX4" fmla="*/ 440472 w 973774"/>
                  <a:gd name="connsiteY4" fmla="*/ 1094438 h 1095971"/>
                  <a:gd name="connsiteX5" fmla="*/ 3584 w 973774"/>
                  <a:gd name="connsiteY5" fmla="*/ 812233 h 1095971"/>
                  <a:gd name="connsiteX6" fmla="*/ 0 w 973774"/>
                  <a:gd name="connsiteY6" fmla="*/ 804211 h 1095971"/>
                  <a:gd name="connsiteX7" fmla="*/ 76226 w 973774"/>
                  <a:gd name="connsiteY7" fmla="*/ 880617 h 1095971"/>
                  <a:gd name="connsiteX8" fmla="*/ 370803 w 973774"/>
                  <a:gd name="connsiteY8" fmla="*/ 989932 h 1095971"/>
                  <a:gd name="connsiteX9" fmla="*/ 897672 w 973774"/>
                  <a:gd name="connsiteY9" fmla="*/ 349852 h 1095971"/>
                  <a:gd name="connsiteX10" fmla="*/ 856268 w 973774"/>
                  <a:gd name="connsiteY10" fmla="*/ 100704 h 1095971"/>
                  <a:gd name="connsiteX11" fmla="*/ 811276 w 973774"/>
                  <a:gd name="connsiteY11" fmla="*/ 0 h 1095971"/>
                  <a:gd name="connsiteX0" fmla="*/ 811276 w 1010577"/>
                  <a:gd name="connsiteY0" fmla="*/ 0 h 1095971"/>
                  <a:gd name="connsiteX1" fmla="*/ 813025 w 1010577"/>
                  <a:gd name="connsiteY1" fmla="*/ 1753 h 1095971"/>
                  <a:gd name="connsiteX2" fmla="*/ 1008102 w 1010577"/>
                  <a:gd name="connsiteY2" fmla="*/ 560259 h 1095971"/>
                  <a:gd name="connsiteX3" fmla="*/ 892924 w 1010577"/>
                  <a:gd name="connsiteY3" fmla="*/ 903202 h 1095971"/>
                  <a:gd name="connsiteX4" fmla="*/ 440472 w 1010577"/>
                  <a:gd name="connsiteY4" fmla="*/ 1094438 h 1095971"/>
                  <a:gd name="connsiteX5" fmla="*/ 3584 w 1010577"/>
                  <a:gd name="connsiteY5" fmla="*/ 812233 h 1095971"/>
                  <a:gd name="connsiteX6" fmla="*/ 0 w 1010577"/>
                  <a:gd name="connsiteY6" fmla="*/ 804211 h 1095971"/>
                  <a:gd name="connsiteX7" fmla="*/ 76226 w 1010577"/>
                  <a:gd name="connsiteY7" fmla="*/ 880617 h 1095971"/>
                  <a:gd name="connsiteX8" fmla="*/ 370803 w 1010577"/>
                  <a:gd name="connsiteY8" fmla="*/ 989932 h 1095971"/>
                  <a:gd name="connsiteX9" fmla="*/ 897672 w 1010577"/>
                  <a:gd name="connsiteY9" fmla="*/ 349852 h 1095971"/>
                  <a:gd name="connsiteX10" fmla="*/ 856268 w 1010577"/>
                  <a:gd name="connsiteY10" fmla="*/ 100704 h 1095971"/>
                  <a:gd name="connsiteX11" fmla="*/ 811276 w 1010577"/>
                  <a:gd name="connsiteY11" fmla="*/ 0 h 1095971"/>
                  <a:gd name="connsiteX0" fmla="*/ 760217 w 1010577"/>
                  <a:gd name="connsiteY0" fmla="*/ 0 h 1102675"/>
                  <a:gd name="connsiteX1" fmla="*/ 813025 w 1010577"/>
                  <a:gd name="connsiteY1" fmla="*/ 8457 h 1102675"/>
                  <a:gd name="connsiteX2" fmla="*/ 1008102 w 1010577"/>
                  <a:gd name="connsiteY2" fmla="*/ 566963 h 1102675"/>
                  <a:gd name="connsiteX3" fmla="*/ 892924 w 1010577"/>
                  <a:gd name="connsiteY3" fmla="*/ 909906 h 1102675"/>
                  <a:gd name="connsiteX4" fmla="*/ 440472 w 1010577"/>
                  <a:gd name="connsiteY4" fmla="*/ 1101142 h 1102675"/>
                  <a:gd name="connsiteX5" fmla="*/ 3584 w 1010577"/>
                  <a:gd name="connsiteY5" fmla="*/ 818937 h 1102675"/>
                  <a:gd name="connsiteX6" fmla="*/ 0 w 1010577"/>
                  <a:gd name="connsiteY6" fmla="*/ 810915 h 1102675"/>
                  <a:gd name="connsiteX7" fmla="*/ 76226 w 1010577"/>
                  <a:gd name="connsiteY7" fmla="*/ 887321 h 1102675"/>
                  <a:gd name="connsiteX8" fmla="*/ 370803 w 1010577"/>
                  <a:gd name="connsiteY8" fmla="*/ 996636 h 1102675"/>
                  <a:gd name="connsiteX9" fmla="*/ 897672 w 1010577"/>
                  <a:gd name="connsiteY9" fmla="*/ 356556 h 1102675"/>
                  <a:gd name="connsiteX10" fmla="*/ 856268 w 1010577"/>
                  <a:gd name="connsiteY10" fmla="*/ 107408 h 1102675"/>
                  <a:gd name="connsiteX11" fmla="*/ 760217 w 1010577"/>
                  <a:gd name="connsiteY11" fmla="*/ 0 h 1102675"/>
                  <a:gd name="connsiteX0" fmla="*/ 760217 w 1010577"/>
                  <a:gd name="connsiteY0" fmla="*/ 0 h 1102675"/>
                  <a:gd name="connsiteX1" fmla="*/ 813025 w 1010577"/>
                  <a:gd name="connsiteY1" fmla="*/ 8457 h 1102675"/>
                  <a:gd name="connsiteX2" fmla="*/ 1008102 w 1010577"/>
                  <a:gd name="connsiteY2" fmla="*/ 566963 h 1102675"/>
                  <a:gd name="connsiteX3" fmla="*/ 892924 w 1010577"/>
                  <a:gd name="connsiteY3" fmla="*/ 909906 h 1102675"/>
                  <a:gd name="connsiteX4" fmla="*/ 440472 w 1010577"/>
                  <a:gd name="connsiteY4" fmla="*/ 1101142 h 1102675"/>
                  <a:gd name="connsiteX5" fmla="*/ 3584 w 1010577"/>
                  <a:gd name="connsiteY5" fmla="*/ 818937 h 1102675"/>
                  <a:gd name="connsiteX6" fmla="*/ 0 w 1010577"/>
                  <a:gd name="connsiteY6" fmla="*/ 810915 h 1102675"/>
                  <a:gd name="connsiteX7" fmla="*/ 76226 w 1010577"/>
                  <a:gd name="connsiteY7" fmla="*/ 887321 h 1102675"/>
                  <a:gd name="connsiteX8" fmla="*/ 370803 w 1010577"/>
                  <a:gd name="connsiteY8" fmla="*/ 996636 h 1102675"/>
                  <a:gd name="connsiteX9" fmla="*/ 897672 w 1010577"/>
                  <a:gd name="connsiteY9" fmla="*/ 356556 h 1102675"/>
                  <a:gd name="connsiteX10" fmla="*/ 832170 w 1010577"/>
                  <a:gd name="connsiteY10" fmla="*/ 104367 h 1102675"/>
                  <a:gd name="connsiteX11" fmla="*/ 760217 w 1010577"/>
                  <a:gd name="connsiteY11" fmla="*/ 0 h 1102675"/>
                  <a:gd name="connsiteX0" fmla="*/ 760217 w 1012476"/>
                  <a:gd name="connsiteY0" fmla="*/ 0 h 1102675"/>
                  <a:gd name="connsiteX1" fmla="*/ 776049 w 1012476"/>
                  <a:gd name="connsiteY1" fmla="*/ 13855 h 1102675"/>
                  <a:gd name="connsiteX2" fmla="*/ 1008102 w 1012476"/>
                  <a:gd name="connsiteY2" fmla="*/ 566963 h 1102675"/>
                  <a:gd name="connsiteX3" fmla="*/ 892924 w 1012476"/>
                  <a:gd name="connsiteY3" fmla="*/ 909906 h 1102675"/>
                  <a:gd name="connsiteX4" fmla="*/ 440472 w 1012476"/>
                  <a:gd name="connsiteY4" fmla="*/ 1101142 h 1102675"/>
                  <a:gd name="connsiteX5" fmla="*/ 3584 w 1012476"/>
                  <a:gd name="connsiteY5" fmla="*/ 818937 h 1102675"/>
                  <a:gd name="connsiteX6" fmla="*/ 0 w 1012476"/>
                  <a:gd name="connsiteY6" fmla="*/ 810915 h 1102675"/>
                  <a:gd name="connsiteX7" fmla="*/ 76226 w 1012476"/>
                  <a:gd name="connsiteY7" fmla="*/ 887321 h 1102675"/>
                  <a:gd name="connsiteX8" fmla="*/ 370803 w 1012476"/>
                  <a:gd name="connsiteY8" fmla="*/ 996636 h 1102675"/>
                  <a:gd name="connsiteX9" fmla="*/ 897672 w 1012476"/>
                  <a:gd name="connsiteY9" fmla="*/ 356556 h 1102675"/>
                  <a:gd name="connsiteX10" fmla="*/ 832170 w 1012476"/>
                  <a:gd name="connsiteY10" fmla="*/ 104367 h 1102675"/>
                  <a:gd name="connsiteX11" fmla="*/ 760217 w 1012476"/>
                  <a:gd name="connsiteY11" fmla="*/ 0 h 11026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012476" h="1102675">
                    <a:moveTo>
                      <a:pt x="760217" y="0"/>
                    </a:moveTo>
                    <a:lnTo>
                      <a:pt x="776049" y="13855"/>
                    </a:lnTo>
                    <a:cubicBezTo>
                      <a:pt x="871393" y="129687"/>
                      <a:pt x="988623" y="417621"/>
                      <a:pt x="1008102" y="566963"/>
                    </a:cubicBezTo>
                    <a:cubicBezTo>
                      <a:pt x="1027581" y="716305"/>
                      <a:pt x="980736" y="803226"/>
                      <a:pt x="892924" y="909906"/>
                    </a:cubicBezTo>
                    <a:cubicBezTo>
                      <a:pt x="805113" y="1016586"/>
                      <a:pt x="588695" y="1116304"/>
                      <a:pt x="440472" y="1101142"/>
                    </a:cubicBezTo>
                    <a:cubicBezTo>
                      <a:pt x="292249" y="1085980"/>
                      <a:pt x="98266" y="989199"/>
                      <a:pt x="3584" y="818937"/>
                    </a:cubicBezTo>
                    <a:lnTo>
                      <a:pt x="0" y="810915"/>
                    </a:lnTo>
                    <a:lnTo>
                      <a:pt x="76226" y="887321"/>
                    </a:lnTo>
                    <a:cubicBezTo>
                      <a:pt x="160314" y="956337"/>
                      <a:pt x="261685" y="996636"/>
                      <a:pt x="370803" y="996636"/>
                    </a:cubicBezTo>
                    <a:cubicBezTo>
                      <a:pt x="661785" y="996636"/>
                      <a:pt x="897672" y="710062"/>
                      <a:pt x="897672" y="356556"/>
                    </a:cubicBezTo>
                    <a:cubicBezTo>
                      <a:pt x="897672" y="268180"/>
                      <a:pt x="858831" y="180945"/>
                      <a:pt x="832170" y="104367"/>
                    </a:cubicBezTo>
                    <a:lnTo>
                      <a:pt x="760217" y="0"/>
                    </a:lnTo>
                    <a:close/>
                  </a:path>
                </a:pathLst>
              </a:cu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126" name="Flowchart: Stored Data 9"/>
            <p:cNvSpPr/>
            <p:nvPr/>
          </p:nvSpPr>
          <p:spPr>
            <a:xfrm rot="1260000">
              <a:off x="6028892" y="4867014"/>
              <a:ext cx="108573" cy="800099"/>
            </a:xfrm>
            <a:custGeom>
              <a:avLst/>
              <a:gdLst>
                <a:gd name="connsiteX0" fmla="*/ 1667 w 10000"/>
                <a:gd name="connsiteY0" fmla="*/ 0 h 10000"/>
                <a:gd name="connsiteX1" fmla="*/ 10000 w 10000"/>
                <a:gd name="connsiteY1" fmla="*/ 0 h 10000"/>
                <a:gd name="connsiteX2" fmla="*/ 8333 w 10000"/>
                <a:gd name="connsiteY2" fmla="*/ 5000 h 10000"/>
                <a:gd name="connsiteX3" fmla="*/ 10000 w 10000"/>
                <a:gd name="connsiteY3" fmla="*/ 10000 h 10000"/>
                <a:gd name="connsiteX4" fmla="*/ 1667 w 10000"/>
                <a:gd name="connsiteY4" fmla="*/ 10000 h 10000"/>
                <a:gd name="connsiteX5" fmla="*/ 0 w 10000"/>
                <a:gd name="connsiteY5" fmla="*/ 5000 h 10000"/>
                <a:gd name="connsiteX6" fmla="*/ 1667 w 10000"/>
                <a:gd name="connsiteY6" fmla="*/ 0 h 10000"/>
                <a:gd name="connsiteX0" fmla="*/ 10654 w 11435"/>
                <a:gd name="connsiteY0" fmla="*/ 0 h 10078"/>
                <a:gd name="connsiteX1" fmla="*/ 10469 w 11435"/>
                <a:gd name="connsiteY1" fmla="*/ 78 h 10078"/>
                <a:gd name="connsiteX2" fmla="*/ 8802 w 11435"/>
                <a:gd name="connsiteY2" fmla="*/ 5078 h 10078"/>
                <a:gd name="connsiteX3" fmla="*/ 10469 w 11435"/>
                <a:gd name="connsiteY3" fmla="*/ 10078 h 10078"/>
                <a:gd name="connsiteX4" fmla="*/ 2136 w 11435"/>
                <a:gd name="connsiteY4" fmla="*/ 10078 h 10078"/>
                <a:gd name="connsiteX5" fmla="*/ 469 w 11435"/>
                <a:gd name="connsiteY5" fmla="*/ 5078 h 10078"/>
                <a:gd name="connsiteX6" fmla="*/ 10654 w 11435"/>
                <a:gd name="connsiteY6" fmla="*/ 0 h 10078"/>
                <a:gd name="connsiteX0" fmla="*/ 10188 w 11300"/>
                <a:gd name="connsiteY0" fmla="*/ 0 h 10778"/>
                <a:gd name="connsiteX1" fmla="*/ 10003 w 11300"/>
                <a:gd name="connsiteY1" fmla="*/ 78 h 10778"/>
                <a:gd name="connsiteX2" fmla="*/ 8336 w 11300"/>
                <a:gd name="connsiteY2" fmla="*/ 5078 h 10778"/>
                <a:gd name="connsiteX3" fmla="*/ 10003 w 11300"/>
                <a:gd name="connsiteY3" fmla="*/ 10078 h 10778"/>
                <a:gd name="connsiteX4" fmla="*/ 11300 w 11300"/>
                <a:gd name="connsiteY4" fmla="*/ 10778 h 10778"/>
                <a:gd name="connsiteX5" fmla="*/ 3 w 11300"/>
                <a:gd name="connsiteY5" fmla="*/ 5078 h 10778"/>
                <a:gd name="connsiteX6" fmla="*/ 10188 w 11300"/>
                <a:gd name="connsiteY6" fmla="*/ 0 h 10778"/>
                <a:gd name="connsiteX0" fmla="*/ 10188 w 11300"/>
                <a:gd name="connsiteY0" fmla="*/ 0 h 10778"/>
                <a:gd name="connsiteX1" fmla="*/ 10003 w 11300"/>
                <a:gd name="connsiteY1" fmla="*/ 78 h 10778"/>
                <a:gd name="connsiteX2" fmla="*/ 3759 w 11300"/>
                <a:gd name="connsiteY2" fmla="*/ 5233 h 10778"/>
                <a:gd name="connsiteX3" fmla="*/ 10003 w 11300"/>
                <a:gd name="connsiteY3" fmla="*/ 10078 h 10778"/>
                <a:gd name="connsiteX4" fmla="*/ 11300 w 11300"/>
                <a:gd name="connsiteY4" fmla="*/ 10778 h 10778"/>
                <a:gd name="connsiteX5" fmla="*/ 3 w 11300"/>
                <a:gd name="connsiteY5" fmla="*/ 5078 h 10778"/>
                <a:gd name="connsiteX6" fmla="*/ 10188 w 11300"/>
                <a:gd name="connsiteY6" fmla="*/ 0 h 107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1300" h="10778">
                  <a:moveTo>
                    <a:pt x="10188" y="0"/>
                  </a:moveTo>
                  <a:cubicBezTo>
                    <a:pt x="12966" y="0"/>
                    <a:pt x="7225" y="78"/>
                    <a:pt x="10003" y="78"/>
                  </a:cubicBezTo>
                  <a:cubicBezTo>
                    <a:pt x="9082" y="78"/>
                    <a:pt x="3759" y="2472"/>
                    <a:pt x="3759" y="5233"/>
                  </a:cubicBezTo>
                  <a:cubicBezTo>
                    <a:pt x="3759" y="7994"/>
                    <a:pt x="9082" y="10078"/>
                    <a:pt x="10003" y="10078"/>
                  </a:cubicBezTo>
                  <a:lnTo>
                    <a:pt x="11300" y="10778"/>
                  </a:lnTo>
                  <a:cubicBezTo>
                    <a:pt x="10379" y="10778"/>
                    <a:pt x="188" y="6874"/>
                    <a:pt x="3" y="5078"/>
                  </a:cubicBezTo>
                  <a:cubicBezTo>
                    <a:pt x="-182" y="3282"/>
                    <a:pt x="9267" y="0"/>
                    <a:pt x="10188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" name="Flowchart: Extract 750"/>
            <p:cNvSpPr/>
            <p:nvPr/>
          </p:nvSpPr>
          <p:spPr>
            <a:xfrm flipV="1">
              <a:off x="6458439" y="4619312"/>
              <a:ext cx="115488" cy="115488"/>
            </a:xfrm>
            <a:prstGeom prst="flowChartExtract">
              <a:avLst/>
            </a:prstGeom>
            <a:solidFill>
              <a:schemeClr val="tx1">
                <a:lumMod val="50000"/>
              </a:schemeClr>
            </a:solidFill>
            <a:ln w="50800" cap="rnd">
              <a:solidFill>
                <a:srgbClr val="272E3B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" name="Flowchart: Stored Data 751"/>
            <p:cNvSpPr>
              <a:spLocks noChangeAspect="1"/>
            </p:cNvSpPr>
            <p:nvPr/>
          </p:nvSpPr>
          <p:spPr>
            <a:xfrm rot="5400000" flipV="1">
              <a:off x="6479103" y="4690718"/>
              <a:ext cx="72000" cy="101447"/>
            </a:xfrm>
            <a:prstGeom prst="flowChartOnlineStorag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285559" y="475078"/>
            <a:ext cx="3780000" cy="1683390"/>
            <a:chOff x="4370776" y="2256674"/>
            <a:chExt cx="3780000" cy="1683390"/>
          </a:xfrm>
        </p:grpSpPr>
        <p:sp>
          <p:nvSpPr>
            <p:cNvPr id="3" name="Rounded Rectangle 2"/>
            <p:cNvSpPr/>
            <p:nvPr/>
          </p:nvSpPr>
          <p:spPr>
            <a:xfrm rot="10800000" flipH="1" flipV="1">
              <a:off x="4571047" y="3641898"/>
              <a:ext cx="3312000" cy="36000"/>
            </a:xfrm>
            <a:prstGeom prst="roundRect">
              <a:avLst>
                <a:gd name="adj" fmla="val 38383"/>
              </a:avLst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" name="Rounded Rectangle 3"/>
            <p:cNvSpPr/>
            <p:nvPr/>
          </p:nvSpPr>
          <p:spPr>
            <a:xfrm>
              <a:off x="4370776" y="2660281"/>
              <a:ext cx="3780000" cy="72000"/>
            </a:xfrm>
            <a:prstGeom prst="roundRect">
              <a:avLst>
                <a:gd name="adj" fmla="val 38383"/>
              </a:avLst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5" name="Group 4"/>
            <p:cNvGrpSpPr/>
            <p:nvPr/>
          </p:nvGrpSpPr>
          <p:grpSpPr>
            <a:xfrm>
              <a:off x="5700811" y="2256675"/>
              <a:ext cx="1083084" cy="1591509"/>
              <a:chOff x="4269110" y="4228239"/>
              <a:chExt cx="1396730" cy="2052389"/>
            </a:xfrm>
          </p:grpSpPr>
          <p:sp>
            <p:nvSpPr>
              <p:cNvPr id="37" name="Rounded Rectangle 36"/>
              <p:cNvSpPr/>
              <p:nvPr/>
            </p:nvSpPr>
            <p:spPr>
              <a:xfrm>
                <a:off x="4397560" y="4289486"/>
                <a:ext cx="1138421" cy="290444"/>
              </a:xfrm>
              <a:prstGeom prst="roundRect">
                <a:avLst>
                  <a:gd name="adj" fmla="val 29825"/>
                </a:avLst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8" name="Freeform 37"/>
              <p:cNvSpPr/>
              <p:nvPr/>
            </p:nvSpPr>
            <p:spPr>
              <a:xfrm flipH="1">
                <a:off x="4318792" y="4461527"/>
                <a:ext cx="1295958" cy="1819101"/>
              </a:xfrm>
              <a:custGeom>
                <a:avLst/>
                <a:gdLst>
                  <a:gd name="connsiteX0" fmla="*/ 53753 w 1802807"/>
                  <a:gd name="connsiteY0" fmla="*/ 0 h 2530550"/>
                  <a:gd name="connsiteX1" fmla="*/ 27170 w 1802807"/>
                  <a:gd name="connsiteY1" fmla="*/ 217969 h 2530550"/>
                  <a:gd name="connsiteX2" fmla="*/ 271719 w 1802807"/>
                  <a:gd name="connsiteY2" fmla="*/ 2344478 h 2530550"/>
                  <a:gd name="connsiteX3" fmla="*/ 457790 w 1802807"/>
                  <a:gd name="connsiteY3" fmla="*/ 2530549 h 2530550"/>
                  <a:gd name="connsiteX4" fmla="*/ 754911 w 1802807"/>
                  <a:gd name="connsiteY4" fmla="*/ 2530549 h 2530550"/>
                  <a:gd name="connsiteX5" fmla="*/ 754911 w 1802807"/>
                  <a:gd name="connsiteY5" fmla="*/ 2530550 h 2530550"/>
                  <a:gd name="connsiteX6" fmla="*/ 1345017 w 1802807"/>
                  <a:gd name="connsiteY6" fmla="*/ 2530550 h 2530550"/>
                  <a:gd name="connsiteX7" fmla="*/ 1531088 w 1802807"/>
                  <a:gd name="connsiteY7" fmla="*/ 2344479 h 2530550"/>
                  <a:gd name="connsiteX8" fmla="*/ 1775637 w 1802807"/>
                  <a:gd name="connsiteY8" fmla="*/ 217970 h 2530550"/>
                  <a:gd name="connsiteX9" fmla="*/ 1749054 w 1802807"/>
                  <a:gd name="connsiteY9" fmla="*/ 1 h 2530550"/>
                  <a:gd name="connsiteX10" fmla="*/ 901483 w 1802807"/>
                  <a:gd name="connsiteY10" fmla="*/ 5435 h 2530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02807" h="2530550">
                    <a:moveTo>
                      <a:pt x="53753" y="0"/>
                    </a:moveTo>
                    <a:cubicBezTo>
                      <a:pt x="-49011" y="0"/>
                      <a:pt x="27170" y="115205"/>
                      <a:pt x="27170" y="217969"/>
                    </a:cubicBezTo>
                    <a:lnTo>
                      <a:pt x="271719" y="2344478"/>
                    </a:lnTo>
                    <a:cubicBezTo>
                      <a:pt x="271719" y="2447242"/>
                      <a:pt x="355026" y="2530549"/>
                      <a:pt x="457790" y="2530549"/>
                    </a:cubicBezTo>
                    <a:lnTo>
                      <a:pt x="754911" y="2530549"/>
                    </a:lnTo>
                    <a:lnTo>
                      <a:pt x="754911" y="2530550"/>
                    </a:lnTo>
                    <a:lnTo>
                      <a:pt x="1345017" y="2530550"/>
                    </a:lnTo>
                    <a:cubicBezTo>
                      <a:pt x="1447781" y="2530550"/>
                      <a:pt x="1531088" y="2447243"/>
                      <a:pt x="1531088" y="2344479"/>
                    </a:cubicBezTo>
                    <a:lnTo>
                      <a:pt x="1775637" y="217970"/>
                    </a:lnTo>
                    <a:cubicBezTo>
                      <a:pt x="1775637" y="115206"/>
                      <a:pt x="1851818" y="1"/>
                      <a:pt x="1749054" y="1"/>
                    </a:cubicBezTo>
                    <a:lnTo>
                      <a:pt x="901483" y="5435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0">
                <a:solidFill>
                  <a:schemeClr val="tx1">
                    <a:lumMod val="20000"/>
                    <a:lumOff val="8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9" name="Freeform 38"/>
              <p:cNvSpPr/>
              <p:nvPr/>
            </p:nvSpPr>
            <p:spPr>
              <a:xfrm flipH="1">
                <a:off x="4476329" y="4461527"/>
                <a:ext cx="980885" cy="1819101"/>
              </a:xfrm>
              <a:custGeom>
                <a:avLst/>
                <a:gdLst>
                  <a:gd name="connsiteX0" fmla="*/ 53753 w 1802807"/>
                  <a:gd name="connsiteY0" fmla="*/ 0 h 2530550"/>
                  <a:gd name="connsiteX1" fmla="*/ 27170 w 1802807"/>
                  <a:gd name="connsiteY1" fmla="*/ 217969 h 2530550"/>
                  <a:gd name="connsiteX2" fmla="*/ 271719 w 1802807"/>
                  <a:gd name="connsiteY2" fmla="*/ 2344478 h 2530550"/>
                  <a:gd name="connsiteX3" fmla="*/ 457790 w 1802807"/>
                  <a:gd name="connsiteY3" fmla="*/ 2530549 h 2530550"/>
                  <a:gd name="connsiteX4" fmla="*/ 754911 w 1802807"/>
                  <a:gd name="connsiteY4" fmla="*/ 2530549 h 2530550"/>
                  <a:gd name="connsiteX5" fmla="*/ 754911 w 1802807"/>
                  <a:gd name="connsiteY5" fmla="*/ 2530550 h 2530550"/>
                  <a:gd name="connsiteX6" fmla="*/ 1345017 w 1802807"/>
                  <a:gd name="connsiteY6" fmla="*/ 2530550 h 2530550"/>
                  <a:gd name="connsiteX7" fmla="*/ 1531088 w 1802807"/>
                  <a:gd name="connsiteY7" fmla="*/ 2344479 h 2530550"/>
                  <a:gd name="connsiteX8" fmla="*/ 1775637 w 1802807"/>
                  <a:gd name="connsiteY8" fmla="*/ 217970 h 2530550"/>
                  <a:gd name="connsiteX9" fmla="*/ 1749054 w 1802807"/>
                  <a:gd name="connsiteY9" fmla="*/ 1 h 2530550"/>
                  <a:gd name="connsiteX10" fmla="*/ 901483 w 1802807"/>
                  <a:gd name="connsiteY10" fmla="*/ 5435 h 2530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02807" h="2530550">
                    <a:moveTo>
                      <a:pt x="53753" y="0"/>
                    </a:moveTo>
                    <a:cubicBezTo>
                      <a:pt x="-49011" y="0"/>
                      <a:pt x="27170" y="115205"/>
                      <a:pt x="27170" y="217969"/>
                    </a:cubicBezTo>
                    <a:lnTo>
                      <a:pt x="271719" y="2344478"/>
                    </a:lnTo>
                    <a:cubicBezTo>
                      <a:pt x="271719" y="2447242"/>
                      <a:pt x="355026" y="2530549"/>
                      <a:pt x="457790" y="2530549"/>
                    </a:cubicBezTo>
                    <a:lnTo>
                      <a:pt x="754911" y="2530549"/>
                    </a:lnTo>
                    <a:lnTo>
                      <a:pt x="754911" y="2530550"/>
                    </a:lnTo>
                    <a:lnTo>
                      <a:pt x="1345017" y="2530550"/>
                    </a:lnTo>
                    <a:cubicBezTo>
                      <a:pt x="1447781" y="2530550"/>
                      <a:pt x="1531088" y="2447243"/>
                      <a:pt x="1531088" y="2344479"/>
                    </a:cubicBezTo>
                    <a:lnTo>
                      <a:pt x="1775637" y="217970"/>
                    </a:lnTo>
                    <a:cubicBezTo>
                      <a:pt x="1775637" y="115206"/>
                      <a:pt x="1851818" y="1"/>
                      <a:pt x="1749054" y="1"/>
                    </a:cubicBezTo>
                    <a:lnTo>
                      <a:pt x="901483" y="5435"/>
                    </a:lnTo>
                    <a:close/>
                  </a:path>
                </a:pathLst>
              </a:custGeom>
              <a:solidFill>
                <a:srgbClr val="F9F9F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0" name="Rounded Rectangle 39"/>
              <p:cNvSpPr/>
              <p:nvPr/>
            </p:nvSpPr>
            <p:spPr>
              <a:xfrm>
                <a:off x="4622824" y="4228239"/>
                <a:ext cx="687894" cy="290444"/>
              </a:xfrm>
              <a:prstGeom prst="roundRect">
                <a:avLst>
                  <a:gd name="adj" fmla="val 27193"/>
                </a:avLst>
              </a:prstGeom>
              <a:solidFill>
                <a:srgbClr val="C2C2C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" name="Rounded Rectangle 40"/>
              <p:cNvSpPr/>
              <p:nvPr/>
            </p:nvSpPr>
            <p:spPr>
              <a:xfrm>
                <a:off x="4318792" y="4365987"/>
                <a:ext cx="1295958" cy="191081"/>
              </a:xfrm>
              <a:prstGeom prst="roundRect">
                <a:avLst>
                  <a:gd name="adj" fmla="val 40667"/>
                </a:avLst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" name="Rounded Rectangle 41"/>
              <p:cNvSpPr/>
              <p:nvPr/>
            </p:nvSpPr>
            <p:spPr>
              <a:xfrm>
                <a:off x="4269110" y="4461527"/>
                <a:ext cx="1395321" cy="290444"/>
              </a:xfrm>
              <a:prstGeom prst="round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3" name="Freeform 42"/>
              <p:cNvSpPr/>
              <p:nvPr/>
            </p:nvSpPr>
            <p:spPr>
              <a:xfrm>
                <a:off x="4973658" y="4754206"/>
                <a:ext cx="604938" cy="1524459"/>
              </a:xfrm>
              <a:custGeom>
                <a:avLst/>
                <a:gdLst>
                  <a:gd name="connsiteX0" fmla="*/ 0 w 604938"/>
                  <a:gd name="connsiteY0" fmla="*/ 0 h 1524459"/>
                  <a:gd name="connsiteX1" fmla="*/ 604938 w 604938"/>
                  <a:gd name="connsiteY1" fmla="*/ 0 h 1524459"/>
                  <a:gd name="connsiteX2" fmla="*/ 445007 w 604938"/>
                  <a:gd name="connsiteY2" fmla="*/ 1390700 h 1524459"/>
                  <a:gd name="connsiteX3" fmla="*/ 311249 w 604938"/>
                  <a:gd name="connsiteY3" fmla="*/ 1524458 h 1524459"/>
                  <a:gd name="connsiteX4" fmla="*/ 279166 w 604938"/>
                  <a:gd name="connsiteY4" fmla="*/ 1524458 h 1524459"/>
                  <a:gd name="connsiteX5" fmla="*/ 279162 w 604938"/>
                  <a:gd name="connsiteY5" fmla="*/ 1524459 h 1524459"/>
                  <a:gd name="connsiteX6" fmla="*/ 97662 w 604938"/>
                  <a:gd name="connsiteY6" fmla="*/ 1524459 h 1524459"/>
                  <a:gd name="connsiteX7" fmla="*/ 72059 w 604938"/>
                  <a:gd name="connsiteY7" fmla="*/ 1524459 h 1524459"/>
                  <a:gd name="connsiteX8" fmla="*/ 0 w 604938"/>
                  <a:gd name="connsiteY8" fmla="*/ 1524459 h 1524459"/>
                  <a:gd name="connsiteX9" fmla="*/ 0 w 604938"/>
                  <a:gd name="connsiteY9" fmla="*/ 0 h 1524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604938" h="1524459">
                    <a:moveTo>
                      <a:pt x="0" y="0"/>
                    </a:moveTo>
                    <a:lnTo>
                      <a:pt x="604938" y="0"/>
                    </a:lnTo>
                    <a:lnTo>
                      <a:pt x="445007" y="1390700"/>
                    </a:lnTo>
                    <a:cubicBezTo>
                      <a:pt x="445007" y="1464573"/>
                      <a:pt x="385121" y="1524458"/>
                      <a:pt x="311249" y="1524458"/>
                    </a:cubicBezTo>
                    <a:lnTo>
                      <a:pt x="279166" y="1524458"/>
                    </a:lnTo>
                    <a:lnTo>
                      <a:pt x="279162" y="1524459"/>
                    </a:lnTo>
                    <a:lnTo>
                      <a:pt x="97662" y="1524459"/>
                    </a:lnTo>
                    <a:lnTo>
                      <a:pt x="72059" y="1524459"/>
                    </a:lnTo>
                    <a:lnTo>
                      <a:pt x="0" y="1524459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>
                  <a:lumMod val="20000"/>
                  <a:lumOff val="80000"/>
                  <a:alpha val="31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4" name="Freeform 43"/>
              <p:cNvSpPr/>
              <p:nvPr/>
            </p:nvSpPr>
            <p:spPr>
              <a:xfrm>
                <a:off x="4960298" y="4231716"/>
                <a:ext cx="705542" cy="504000"/>
              </a:xfrm>
              <a:custGeom>
                <a:avLst/>
                <a:gdLst>
                  <a:gd name="connsiteX0" fmla="*/ 0 w 705543"/>
                  <a:gd name="connsiteY0" fmla="*/ 0 h 527930"/>
                  <a:gd name="connsiteX1" fmla="*/ 265705 w 705543"/>
                  <a:gd name="connsiteY1" fmla="*/ 0 h 527930"/>
                  <a:gd name="connsiteX2" fmla="*/ 265709 w 705543"/>
                  <a:gd name="connsiteY2" fmla="*/ 1 h 527930"/>
                  <a:gd name="connsiteX3" fmla="*/ 272849 w 705543"/>
                  <a:gd name="connsiteY3" fmla="*/ 1 h 527930"/>
                  <a:gd name="connsiteX4" fmla="*/ 285235 w 705543"/>
                  <a:gd name="connsiteY4" fmla="*/ 3784 h 527930"/>
                  <a:gd name="connsiteX5" fmla="*/ 297739 w 705543"/>
                  <a:gd name="connsiteY5" fmla="*/ 6207 h 527930"/>
                  <a:gd name="connsiteX6" fmla="*/ 301827 w 705543"/>
                  <a:gd name="connsiteY6" fmla="*/ 8852 h 527930"/>
                  <a:gd name="connsiteX7" fmla="*/ 317008 w 705543"/>
                  <a:gd name="connsiteY7" fmla="*/ 13489 h 527930"/>
                  <a:gd name="connsiteX8" fmla="*/ 345623 w 705543"/>
                  <a:gd name="connsiteY8" fmla="*/ 48238 h 527930"/>
                  <a:gd name="connsiteX9" fmla="*/ 348250 w 705543"/>
                  <a:gd name="connsiteY9" fmla="*/ 61247 h 527930"/>
                  <a:gd name="connsiteX10" fmla="*/ 486212 w 705543"/>
                  <a:gd name="connsiteY10" fmla="*/ 61247 h 527930"/>
                  <a:gd name="connsiteX11" fmla="*/ 490468 w 705543"/>
                  <a:gd name="connsiteY11" fmla="*/ 61247 h 527930"/>
                  <a:gd name="connsiteX12" fmla="*/ 570286 w 705543"/>
                  <a:gd name="connsiteY12" fmla="*/ 114154 h 527930"/>
                  <a:gd name="connsiteX13" fmla="*/ 575049 w 705543"/>
                  <a:gd name="connsiteY13" fmla="*/ 137749 h 527930"/>
                  <a:gd name="connsiteX14" fmla="*/ 575964 w 705543"/>
                  <a:gd name="connsiteY14" fmla="*/ 137749 h 527930"/>
                  <a:gd name="connsiteX15" fmla="*/ 578155 w 705543"/>
                  <a:gd name="connsiteY15" fmla="*/ 137749 h 527930"/>
                  <a:gd name="connsiteX16" fmla="*/ 655862 w 705543"/>
                  <a:gd name="connsiteY16" fmla="*/ 215456 h 527930"/>
                  <a:gd name="connsiteX17" fmla="*/ 655862 w 705543"/>
                  <a:gd name="connsiteY17" fmla="*/ 233289 h 527930"/>
                  <a:gd name="connsiteX18" fmla="*/ 657135 w 705543"/>
                  <a:gd name="connsiteY18" fmla="*/ 233289 h 527930"/>
                  <a:gd name="connsiteX19" fmla="*/ 705543 w 705543"/>
                  <a:gd name="connsiteY19" fmla="*/ 281697 h 527930"/>
                  <a:gd name="connsiteX20" fmla="*/ 705543 w 705543"/>
                  <a:gd name="connsiteY20" fmla="*/ 475325 h 527930"/>
                  <a:gd name="connsiteX21" fmla="*/ 657135 w 705543"/>
                  <a:gd name="connsiteY21" fmla="*/ 523733 h 527930"/>
                  <a:gd name="connsiteX22" fmla="*/ 649410 w 705543"/>
                  <a:gd name="connsiteY22" fmla="*/ 523733 h 527930"/>
                  <a:gd name="connsiteX23" fmla="*/ 620949 w 705543"/>
                  <a:gd name="connsiteY23" fmla="*/ 523733 h 527930"/>
                  <a:gd name="connsiteX24" fmla="*/ 620466 w 705543"/>
                  <a:gd name="connsiteY24" fmla="*/ 527930 h 527930"/>
                  <a:gd name="connsiteX25" fmla="*/ 15529 w 705543"/>
                  <a:gd name="connsiteY25" fmla="*/ 527930 h 527930"/>
                  <a:gd name="connsiteX26" fmla="*/ 15529 w 705543"/>
                  <a:gd name="connsiteY26" fmla="*/ 1 h 527930"/>
                  <a:gd name="connsiteX27" fmla="*/ 0 w 705543"/>
                  <a:gd name="connsiteY27" fmla="*/ 1 h 527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705543" h="527930">
                    <a:moveTo>
                      <a:pt x="0" y="0"/>
                    </a:moveTo>
                    <a:lnTo>
                      <a:pt x="265705" y="0"/>
                    </a:lnTo>
                    <a:lnTo>
                      <a:pt x="265709" y="1"/>
                    </a:lnTo>
                    <a:lnTo>
                      <a:pt x="272849" y="1"/>
                    </a:lnTo>
                    <a:lnTo>
                      <a:pt x="285235" y="3784"/>
                    </a:lnTo>
                    <a:lnTo>
                      <a:pt x="297739" y="6207"/>
                    </a:lnTo>
                    <a:lnTo>
                      <a:pt x="301827" y="8852"/>
                    </a:lnTo>
                    <a:lnTo>
                      <a:pt x="317008" y="13489"/>
                    </a:lnTo>
                    <a:cubicBezTo>
                      <a:pt x="329613" y="22006"/>
                      <a:pt x="339628" y="34065"/>
                      <a:pt x="345623" y="48238"/>
                    </a:cubicBezTo>
                    <a:lnTo>
                      <a:pt x="348250" y="61247"/>
                    </a:lnTo>
                    <a:lnTo>
                      <a:pt x="486212" y="61247"/>
                    </a:lnTo>
                    <a:lnTo>
                      <a:pt x="490468" y="61247"/>
                    </a:lnTo>
                    <a:cubicBezTo>
                      <a:pt x="526350" y="61247"/>
                      <a:pt x="557135" y="83063"/>
                      <a:pt x="570286" y="114154"/>
                    </a:cubicBezTo>
                    <a:lnTo>
                      <a:pt x="575049" y="137749"/>
                    </a:lnTo>
                    <a:lnTo>
                      <a:pt x="575964" y="137749"/>
                    </a:lnTo>
                    <a:lnTo>
                      <a:pt x="578155" y="137749"/>
                    </a:lnTo>
                    <a:cubicBezTo>
                      <a:pt x="621071" y="137749"/>
                      <a:pt x="655862" y="172539"/>
                      <a:pt x="655862" y="215456"/>
                    </a:cubicBezTo>
                    <a:lnTo>
                      <a:pt x="655862" y="233289"/>
                    </a:lnTo>
                    <a:lnTo>
                      <a:pt x="657135" y="233289"/>
                    </a:lnTo>
                    <a:cubicBezTo>
                      <a:pt x="683870" y="233289"/>
                      <a:pt x="705543" y="254963"/>
                      <a:pt x="705543" y="281697"/>
                    </a:cubicBezTo>
                    <a:lnTo>
                      <a:pt x="705543" y="475325"/>
                    </a:lnTo>
                    <a:cubicBezTo>
                      <a:pt x="705543" y="502060"/>
                      <a:pt x="683870" y="523733"/>
                      <a:pt x="657135" y="523733"/>
                    </a:cubicBezTo>
                    <a:lnTo>
                      <a:pt x="649410" y="523733"/>
                    </a:lnTo>
                    <a:lnTo>
                      <a:pt x="620949" y="523733"/>
                    </a:lnTo>
                    <a:lnTo>
                      <a:pt x="620466" y="527930"/>
                    </a:lnTo>
                    <a:lnTo>
                      <a:pt x="15529" y="527930"/>
                    </a:lnTo>
                    <a:lnTo>
                      <a:pt x="15529" y="1"/>
                    </a:lnTo>
                    <a:lnTo>
                      <a:pt x="0" y="1"/>
                    </a:lnTo>
                    <a:close/>
                  </a:path>
                </a:pathLst>
              </a:custGeom>
              <a:solidFill>
                <a:schemeClr val="accent1">
                  <a:lumMod val="60000"/>
                  <a:lumOff val="40000"/>
                  <a:alpha val="31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5" name="Rounded Rectangle 44"/>
              <p:cNvSpPr/>
              <p:nvPr/>
            </p:nvSpPr>
            <p:spPr>
              <a:xfrm>
                <a:off x="4441755" y="4482589"/>
                <a:ext cx="1081833" cy="225190"/>
              </a:xfrm>
              <a:prstGeom prst="round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" name="Freeform 45"/>
              <p:cNvSpPr/>
              <p:nvPr/>
            </p:nvSpPr>
            <p:spPr>
              <a:xfrm>
                <a:off x="4976538" y="4484003"/>
                <a:ext cx="553692" cy="225190"/>
              </a:xfrm>
              <a:custGeom>
                <a:avLst/>
                <a:gdLst>
                  <a:gd name="connsiteX0" fmla="*/ 0 w 534645"/>
                  <a:gd name="connsiteY0" fmla="*/ 0 h 225190"/>
                  <a:gd name="connsiteX1" fmla="*/ 497113 w 534645"/>
                  <a:gd name="connsiteY1" fmla="*/ 0 h 225190"/>
                  <a:gd name="connsiteX2" fmla="*/ 534645 w 534645"/>
                  <a:gd name="connsiteY2" fmla="*/ 37532 h 225190"/>
                  <a:gd name="connsiteX3" fmla="*/ 534645 w 534645"/>
                  <a:gd name="connsiteY3" fmla="*/ 187658 h 225190"/>
                  <a:gd name="connsiteX4" fmla="*/ 497113 w 534645"/>
                  <a:gd name="connsiteY4" fmla="*/ 225190 h 225190"/>
                  <a:gd name="connsiteX5" fmla="*/ 0 w 534645"/>
                  <a:gd name="connsiteY5" fmla="*/ 225190 h 225190"/>
                  <a:gd name="connsiteX6" fmla="*/ 0 w 534645"/>
                  <a:gd name="connsiteY6" fmla="*/ 0 h 2251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34645" h="225190">
                    <a:moveTo>
                      <a:pt x="0" y="0"/>
                    </a:moveTo>
                    <a:lnTo>
                      <a:pt x="497113" y="0"/>
                    </a:lnTo>
                    <a:cubicBezTo>
                      <a:pt x="517841" y="0"/>
                      <a:pt x="534645" y="16804"/>
                      <a:pt x="534645" y="37532"/>
                    </a:cubicBezTo>
                    <a:lnTo>
                      <a:pt x="534645" y="187658"/>
                    </a:lnTo>
                    <a:cubicBezTo>
                      <a:pt x="534645" y="208386"/>
                      <a:pt x="517841" y="225190"/>
                      <a:pt x="497113" y="225190"/>
                    </a:cubicBezTo>
                    <a:lnTo>
                      <a:pt x="0" y="22519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9F9F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6" name="Group 5"/>
            <p:cNvGrpSpPr/>
            <p:nvPr/>
          </p:nvGrpSpPr>
          <p:grpSpPr>
            <a:xfrm>
              <a:off x="4553398" y="2256674"/>
              <a:ext cx="1081991" cy="1594420"/>
              <a:chOff x="650622" y="2899593"/>
              <a:chExt cx="1081991" cy="1594420"/>
            </a:xfrm>
          </p:grpSpPr>
          <p:sp>
            <p:nvSpPr>
              <p:cNvPr id="26" name="Rounded Rectangle 25"/>
              <p:cNvSpPr/>
              <p:nvPr/>
            </p:nvSpPr>
            <p:spPr>
              <a:xfrm>
                <a:off x="750228" y="2947087"/>
                <a:ext cx="882780" cy="225223"/>
              </a:xfrm>
              <a:prstGeom prst="roundRect">
                <a:avLst>
                  <a:gd name="adj" fmla="val 29825"/>
                </a:avLst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7" name="Freeform 26"/>
              <p:cNvSpPr/>
              <p:nvPr/>
            </p:nvSpPr>
            <p:spPr>
              <a:xfrm flipH="1">
                <a:off x="689148" y="3080494"/>
                <a:ext cx="1004941" cy="1410608"/>
              </a:xfrm>
              <a:custGeom>
                <a:avLst/>
                <a:gdLst>
                  <a:gd name="connsiteX0" fmla="*/ 53753 w 1802807"/>
                  <a:gd name="connsiteY0" fmla="*/ 0 h 2530550"/>
                  <a:gd name="connsiteX1" fmla="*/ 27170 w 1802807"/>
                  <a:gd name="connsiteY1" fmla="*/ 217969 h 2530550"/>
                  <a:gd name="connsiteX2" fmla="*/ 271719 w 1802807"/>
                  <a:gd name="connsiteY2" fmla="*/ 2344478 h 2530550"/>
                  <a:gd name="connsiteX3" fmla="*/ 457790 w 1802807"/>
                  <a:gd name="connsiteY3" fmla="*/ 2530549 h 2530550"/>
                  <a:gd name="connsiteX4" fmla="*/ 754911 w 1802807"/>
                  <a:gd name="connsiteY4" fmla="*/ 2530549 h 2530550"/>
                  <a:gd name="connsiteX5" fmla="*/ 754911 w 1802807"/>
                  <a:gd name="connsiteY5" fmla="*/ 2530550 h 2530550"/>
                  <a:gd name="connsiteX6" fmla="*/ 1345017 w 1802807"/>
                  <a:gd name="connsiteY6" fmla="*/ 2530550 h 2530550"/>
                  <a:gd name="connsiteX7" fmla="*/ 1531088 w 1802807"/>
                  <a:gd name="connsiteY7" fmla="*/ 2344479 h 2530550"/>
                  <a:gd name="connsiteX8" fmla="*/ 1775637 w 1802807"/>
                  <a:gd name="connsiteY8" fmla="*/ 217970 h 2530550"/>
                  <a:gd name="connsiteX9" fmla="*/ 1749054 w 1802807"/>
                  <a:gd name="connsiteY9" fmla="*/ 1 h 2530550"/>
                  <a:gd name="connsiteX10" fmla="*/ 901483 w 1802807"/>
                  <a:gd name="connsiteY10" fmla="*/ 5435 h 2530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02807" h="2530550">
                    <a:moveTo>
                      <a:pt x="53753" y="0"/>
                    </a:moveTo>
                    <a:cubicBezTo>
                      <a:pt x="-49011" y="0"/>
                      <a:pt x="27170" y="115205"/>
                      <a:pt x="27170" y="217969"/>
                    </a:cubicBezTo>
                    <a:lnTo>
                      <a:pt x="271719" y="2344478"/>
                    </a:lnTo>
                    <a:cubicBezTo>
                      <a:pt x="271719" y="2447242"/>
                      <a:pt x="355026" y="2530549"/>
                      <a:pt x="457790" y="2530549"/>
                    </a:cubicBezTo>
                    <a:lnTo>
                      <a:pt x="754911" y="2530549"/>
                    </a:lnTo>
                    <a:lnTo>
                      <a:pt x="754911" y="2530550"/>
                    </a:lnTo>
                    <a:lnTo>
                      <a:pt x="1345017" y="2530550"/>
                    </a:lnTo>
                    <a:cubicBezTo>
                      <a:pt x="1447781" y="2530550"/>
                      <a:pt x="1531088" y="2447243"/>
                      <a:pt x="1531088" y="2344479"/>
                    </a:cubicBezTo>
                    <a:lnTo>
                      <a:pt x="1775637" y="217970"/>
                    </a:lnTo>
                    <a:cubicBezTo>
                      <a:pt x="1775637" y="115206"/>
                      <a:pt x="1851818" y="1"/>
                      <a:pt x="1749054" y="1"/>
                    </a:cubicBezTo>
                    <a:lnTo>
                      <a:pt x="901483" y="5435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0">
                <a:solidFill>
                  <a:schemeClr val="tx1">
                    <a:lumMod val="20000"/>
                    <a:lumOff val="8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8" name="Freeform 27"/>
              <p:cNvSpPr/>
              <p:nvPr/>
            </p:nvSpPr>
            <p:spPr>
              <a:xfrm flipH="1">
                <a:off x="811308" y="3080494"/>
                <a:ext cx="760620" cy="1410608"/>
              </a:xfrm>
              <a:custGeom>
                <a:avLst/>
                <a:gdLst>
                  <a:gd name="connsiteX0" fmla="*/ 53753 w 1802807"/>
                  <a:gd name="connsiteY0" fmla="*/ 0 h 2530550"/>
                  <a:gd name="connsiteX1" fmla="*/ 27170 w 1802807"/>
                  <a:gd name="connsiteY1" fmla="*/ 217969 h 2530550"/>
                  <a:gd name="connsiteX2" fmla="*/ 271719 w 1802807"/>
                  <a:gd name="connsiteY2" fmla="*/ 2344478 h 2530550"/>
                  <a:gd name="connsiteX3" fmla="*/ 457790 w 1802807"/>
                  <a:gd name="connsiteY3" fmla="*/ 2530549 h 2530550"/>
                  <a:gd name="connsiteX4" fmla="*/ 754911 w 1802807"/>
                  <a:gd name="connsiteY4" fmla="*/ 2530549 h 2530550"/>
                  <a:gd name="connsiteX5" fmla="*/ 754911 w 1802807"/>
                  <a:gd name="connsiteY5" fmla="*/ 2530550 h 2530550"/>
                  <a:gd name="connsiteX6" fmla="*/ 1345017 w 1802807"/>
                  <a:gd name="connsiteY6" fmla="*/ 2530550 h 2530550"/>
                  <a:gd name="connsiteX7" fmla="*/ 1531088 w 1802807"/>
                  <a:gd name="connsiteY7" fmla="*/ 2344479 h 2530550"/>
                  <a:gd name="connsiteX8" fmla="*/ 1775637 w 1802807"/>
                  <a:gd name="connsiteY8" fmla="*/ 217970 h 2530550"/>
                  <a:gd name="connsiteX9" fmla="*/ 1749054 w 1802807"/>
                  <a:gd name="connsiteY9" fmla="*/ 1 h 2530550"/>
                  <a:gd name="connsiteX10" fmla="*/ 901483 w 1802807"/>
                  <a:gd name="connsiteY10" fmla="*/ 5435 h 2530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02807" h="2530550">
                    <a:moveTo>
                      <a:pt x="53753" y="0"/>
                    </a:moveTo>
                    <a:cubicBezTo>
                      <a:pt x="-49011" y="0"/>
                      <a:pt x="27170" y="115205"/>
                      <a:pt x="27170" y="217969"/>
                    </a:cubicBezTo>
                    <a:lnTo>
                      <a:pt x="271719" y="2344478"/>
                    </a:lnTo>
                    <a:cubicBezTo>
                      <a:pt x="271719" y="2447242"/>
                      <a:pt x="355026" y="2530549"/>
                      <a:pt x="457790" y="2530549"/>
                    </a:cubicBezTo>
                    <a:lnTo>
                      <a:pt x="754911" y="2530549"/>
                    </a:lnTo>
                    <a:lnTo>
                      <a:pt x="754911" y="2530550"/>
                    </a:lnTo>
                    <a:lnTo>
                      <a:pt x="1345017" y="2530550"/>
                    </a:lnTo>
                    <a:cubicBezTo>
                      <a:pt x="1447781" y="2530550"/>
                      <a:pt x="1531088" y="2447243"/>
                      <a:pt x="1531088" y="2344479"/>
                    </a:cubicBezTo>
                    <a:lnTo>
                      <a:pt x="1775637" y="217970"/>
                    </a:lnTo>
                    <a:cubicBezTo>
                      <a:pt x="1775637" y="115206"/>
                      <a:pt x="1851818" y="1"/>
                      <a:pt x="1749054" y="1"/>
                    </a:cubicBezTo>
                    <a:lnTo>
                      <a:pt x="901483" y="5435"/>
                    </a:lnTo>
                    <a:close/>
                  </a:path>
                </a:pathLst>
              </a:custGeom>
              <a:solidFill>
                <a:srgbClr val="F9F9F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9" name="Rounded Rectangle 28"/>
              <p:cNvSpPr/>
              <p:nvPr/>
            </p:nvSpPr>
            <p:spPr>
              <a:xfrm>
                <a:off x="924907" y="2899593"/>
                <a:ext cx="533422" cy="225223"/>
              </a:xfrm>
              <a:prstGeom prst="roundRect">
                <a:avLst>
                  <a:gd name="adj" fmla="val 27193"/>
                </a:avLst>
              </a:prstGeom>
              <a:solidFill>
                <a:schemeClr val="accent6">
                  <a:lumMod val="75000"/>
                  <a:lumOff val="2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0" name="Rounded Rectangle 29"/>
              <p:cNvSpPr/>
              <p:nvPr/>
            </p:nvSpPr>
            <p:spPr>
              <a:xfrm>
                <a:off x="689148" y="3006409"/>
                <a:ext cx="1004941" cy="148172"/>
              </a:xfrm>
              <a:prstGeom prst="roundRect">
                <a:avLst>
                  <a:gd name="adj" fmla="val 40667"/>
                </a:avLst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1" name="Rounded Rectangle 30"/>
              <p:cNvSpPr/>
              <p:nvPr/>
            </p:nvSpPr>
            <p:spPr>
              <a:xfrm>
                <a:off x="650622" y="3080494"/>
                <a:ext cx="1081991" cy="225223"/>
              </a:xfrm>
              <a:prstGeom prst="round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2" name="Freeform 31"/>
              <p:cNvSpPr/>
              <p:nvPr/>
            </p:nvSpPr>
            <p:spPr>
              <a:xfrm>
                <a:off x="1203948" y="3311883"/>
                <a:ext cx="469095" cy="1182130"/>
              </a:xfrm>
              <a:custGeom>
                <a:avLst/>
                <a:gdLst>
                  <a:gd name="connsiteX0" fmla="*/ 0 w 604938"/>
                  <a:gd name="connsiteY0" fmla="*/ 0 h 1524459"/>
                  <a:gd name="connsiteX1" fmla="*/ 604938 w 604938"/>
                  <a:gd name="connsiteY1" fmla="*/ 0 h 1524459"/>
                  <a:gd name="connsiteX2" fmla="*/ 445007 w 604938"/>
                  <a:gd name="connsiteY2" fmla="*/ 1390700 h 1524459"/>
                  <a:gd name="connsiteX3" fmla="*/ 311249 w 604938"/>
                  <a:gd name="connsiteY3" fmla="*/ 1524458 h 1524459"/>
                  <a:gd name="connsiteX4" fmla="*/ 279166 w 604938"/>
                  <a:gd name="connsiteY4" fmla="*/ 1524458 h 1524459"/>
                  <a:gd name="connsiteX5" fmla="*/ 279162 w 604938"/>
                  <a:gd name="connsiteY5" fmla="*/ 1524459 h 1524459"/>
                  <a:gd name="connsiteX6" fmla="*/ 97662 w 604938"/>
                  <a:gd name="connsiteY6" fmla="*/ 1524459 h 1524459"/>
                  <a:gd name="connsiteX7" fmla="*/ 72059 w 604938"/>
                  <a:gd name="connsiteY7" fmla="*/ 1524459 h 1524459"/>
                  <a:gd name="connsiteX8" fmla="*/ 0 w 604938"/>
                  <a:gd name="connsiteY8" fmla="*/ 1524459 h 1524459"/>
                  <a:gd name="connsiteX9" fmla="*/ 0 w 604938"/>
                  <a:gd name="connsiteY9" fmla="*/ 0 h 1524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604938" h="1524459">
                    <a:moveTo>
                      <a:pt x="0" y="0"/>
                    </a:moveTo>
                    <a:lnTo>
                      <a:pt x="604938" y="0"/>
                    </a:lnTo>
                    <a:lnTo>
                      <a:pt x="445007" y="1390700"/>
                    </a:lnTo>
                    <a:cubicBezTo>
                      <a:pt x="445007" y="1464573"/>
                      <a:pt x="385121" y="1524458"/>
                      <a:pt x="311249" y="1524458"/>
                    </a:cubicBezTo>
                    <a:lnTo>
                      <a:pt x="279166" y="1524458"/>
                    </a:lnTo>
                    <a:lnTo>
                      <a:pt x="279162" y="1524459"/>
                    </a:lnTo>
                    <a:lnTo>
                      <a:pt x="97662" y="1524459"/>
                    </a:lnTo>
                    <a:lnTo>
                      <a:pt x="72059" y="1524459"/>
                    </a:lnTo>
                    <a:lnTo>
                      <a:pt x="0" y="1524459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>
                  <a:lumMod val="20000"/>
                  <a:lumOff val="80000"/>
                  <a:alpha val="31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3" name="Freeform 32"/>
              <p:cNvSpPr/>
              <p:nvPr/>
            </p:nvSpPr>
            <p:spPr>
              <a:xfrm>
                <a:off x="1184776" y="2907615"/>
                <a:ext cx="547108" cy="390823"/>
              </a:xfrm>
              <a:custGeom>
                <a:avLst/>
                <a:gdLst>
                  <a:gd name="connsiteX0" fmla="*/ 0 w 705543"/>
                  <a:gd name="connsiteY0" fmla="*/ 0 h 527930"/>
                  <a:gd name="connsiteX1" fmla="*/ 265705 w 705543"/>
                  <a:gd name="connsiteY1" fmla="*/ 0 h 527930"/>
                  <a:gd name="connsiteX2" fmla="*/ 265709 w 705543"/>
                  <a:gd name="connsiteY2" fmla="*/ 1 h 527930"/>
                  <a:gd name="connsiteX3" fmla="*/ 272849 w 705543"/>
                  <a:gd name="connsiteY3" fmla="*/ 1 h 527930"/>
                  <a:gd name="connsiteX4" fmla="*/ 285235 w 705543"/>
                  <a:gd name="connsiteY4" fmla="*/ 3784 h 527930"/>
                  <a:gd name="connsiteX5" fmla="*/ 297739 w 705543"/>
                  <a:gd name="connsiteY5" fmla="*/ 6207 h 527930"/>
                  <a:gd name="connsiteX6" fmla="*/ 301827 w 705543"/>
                  <a:gd name="connsiteY6" fmla="*/ 8852 h 527930"/>
                  <a:gd name="connsiteX7" fmla="*/ 317008 w 705543"/>
                  <a:gd name="connsiteY7" fmla="*/ 13489 h 527930"/>
                  <a:gd name="connsiteX8" fmla="*/ 345623 w 705543"/>
                  <a:gd name="connsiteY8" fmla="*/ 48238 h 527930"/>
                  <a:gd name="connsiteX9" fmla="*/ 348250 w 705543"/>
                  <a:gd name="connsiteY9" fmla="*/ 61247 h 527930"/>
                  <a:gd name="connsiteX10" fmla="*/ 486212 w 705543"/>
                  <a:gd name="connsiteY10" fmla="*/ 61247 h 527930"/>
                  <a:gd name="connsiteX11" fmla="*/ 490468 w 705543"/>
                  <a:gd name="connsiteY11" fmla="*/ 61247 h 527930"/>
                  <a:gd name="connsiteX12" fmla="*/ 570286 w 705543"/>
                  <a:gd name="connsiteY12" fmla="*/ 114154 h 527930"/>
                  <a:gd name="connsiteX13" fmla="*/ 575049 w 705543"/>
                  <a:gd name="connsiteY13" fmla="*/ 137749 h 527930"/>
                  <a:gd name="connsiteX14" fmla="*/ 575964 w 705543"/>
                  <a:gd name="connsiteY14" fmla="*/ 137749 h 527930"/>
                  <a:gd name="connsiteX15" fmla="*/ 578155 w 705543"/>
                  <a:gd name="connsiteY15" fmla="*/ 137749 h 527930"/>
                  <a:gd name="connsiteX16" fmla="*/ 655862 w 705543"/>
                  <a:gd name="connsiteY16" fmla="*/ 215456 h 527930"/>
                  <a:gd name="connsiteX17" fmla="*/ 655862 w 705543"/>
                  <a:gd name="connsiteY17" fmla="*/ 233289 h 527930"/>
                  <a:gd name="connsiteX18" fmla="*/ 657135 w 705543"/>
                  <a:gd name="connsiteY18" fmla="*/ 233289 h 527930"/>
                  <a:gd name="connsiteX19" fmla="*/ 705543 w 705543"/>
                  <a:gd name="connsiteY19" fmla="*/ 281697 h 527930"/>
                  <a:gd name="connsiteX20" fmla="*/ 705543 w 705543"/>
                  <a:gd name="connsiteY20" fmla="*/ 475325 h 527930"/>
                  <a:gd name="connsiteX21" fmla="*/ 657135 w 705543"/>
                  <a:gd name="connsiteY21" fmla="*/ 523733 h 527930"/>
                  <a:gd name="connsiteX22" fmla="*/ 649410 w 705543"/>
                  <a:gd name="connsiteY22" fmla="*/ 523733 h 527930"/>
                  <a:gd name="connsiteX23" fmla="*/ 620949 w 705543"/>
                  <a:gd name="connsiteY23" fmla="*/ 523733 h 527930"/>
                  <a:gd name="connsiteX24" fmla="*/ 620466 w 705543"/>
                  <a:gd name="connsiteY24" fmla="*/ 527930 h 527930"/>
                  <a:gd name="connsiteX25" fmla="*/ 15529 w 705543"/>
                  <a:gd name="connsiteY25" fmla="*/ 527930 h 527930"/>
                  <a:gd name="connsiteX26" fmla="*/ 15529 w 705543"/>
                  <a:gd name="connsiteY26" fmla="*/ 1 h 527930"/>
                  <a:gd name="connsiteX27" fmla="*/ 0 w 705543"/>
                  <a:gd name="connsiteY27" fmla="*/ 1 h 527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705543" h="527930">
                    <a:moveTo>
                      <a:pt x="0" y="0"/>
                    </a:moveTo>
                    <a:lnTo>
                      <a:pt x="265705" y="0"/>
                    </a:lnTo>
                    <a:lnTo>
                      <a:pt x="265709" y="1"/>
                    </a:lnTo>
                    <a:lnTo>
                      <a:pt x="272849" y="1"/>
                    </a:lnTo>
                    <a:lnTo>
                      <a:pt x="285235" y="3784"/>
                    </a:lnTo>
                    <a:lnTo>
                      <a:pt x="297739" y="6207"/>
                    </a:lnTo>
                    <a:lnTo>
                      <a:pt x="301827" y="8852"/>
                    </a:lnTo>
                    <a:lnTo>
                      <a:pt x="317008" y="13489"/>
                    </a:lnTo>
                    <a:cubicBezTo>
                      <a:pt x="329613" y="22006"/>
                      <a:pt x="339628" y="34065"/>
                      <a:pt x="345623" y="48238"/>
                    </a:cubicBezTo>
                    <a:lnTo>
                      <a:pt x="348250" y="61247"/>
                    </a:lnTo>
                    <a:lnTo>
                      <a:pt x="486212" y="61247"/>
                    </a:lnTo>
                    <a:lnTo>
                      <a:pt x="490468" y="61247"/>
                    </a:lnTo>
                    <a:cubicBezTo>
                      <a:pt x="526350" y="61247"/>
                      <a:pt x="557135" y="83063"/>
                      <a:pt x="570286" y="114154"/>
                    </a:cubicBezTo>
                    <a:lnTo>
                      <a:pt x="575049" y="137749"/>
                    </a:lnTo>
                    <a:lnTo>
                      <a:pt x="575964" y="137749"/>
                    </a:lnTo>
                    <a:lnTo>
                      <a:pt x="578155" y="137749"/>
                    </a:lnTo>
                    <a:cubicBezTo>
                      <a:pt x="621071" y="137749"/>
                      <a:pt x="655862" y="172539"/>
                      <a:pt x="655862" y="215456"/>
                    </a:cubicBezTo>
                    <a:lnTo>
                      <a:pt x="655862" y="233289"/>
                    </a:lnTo>
                    <a:lnTo>
                      <a:pt x="657135" y="233289"/>
                    </a:lnTo>
                    <a:cubicBezTo>
                      <a:pt x="683870" y="233289"/>
                      <a:pt x="705543" y="254963"/>
                      <a:pt x="705543" y="281697"/>
                    </a:cubicBezTo>
                    <a:lnTo>
                      <a:pt x="705543" y="475325"/>
                    </a:lnTo>
                    <a:cubicBezTo>
                      <a:pt x="705543" y="502060"/>
                      <a:pt x="683870" y="523733"/>
                      <a:pt x="657135" y="523733"/>
                    </a:cubicBezTo>
                    <a:lnTo>
                      <a:pt x="649410" y="523733"/>
                    </a:lnTo>
                    <a:lnTo>
                      <a:pt x="620949" y="523733"/>
                    </a:lnTo>
                    <a:lnTo>
                      <a:pt x="620466" y="527930"/>
                    </a:lnTo>
                    <a:lnTo>
                      <a:pt x="15529" y="527930"/>
                    </a:lnTo>
                    <a:lnTo>
                      <a:pt x="15529" y="1"/>
                    </a:lnTo>
                    <a:lnTo>
                      <a:pt x="0" y="1"/>
                    </a:lnTo>
                    <a:close/>
                  </a:path>
                </a:pathLst>
              </a:custGeom>
              <a:solidFill>
                <a:srgbClr val="004688">
                  <a:alpha val="31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4" name="Rounded Rectangle 33"/>
              <p:cNvSpPr/>
              <p:nvPr/>
            </p:nvSpPr>
            <p:spPr>
              <a:xfrm>
                <a:off x="784498" y="3096827"/>
                <a:ext cx="838899" cy="174622"/>
              </a:xfrm>
              <a:prstGeom prst="round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5" name="Freeform 34"/>
              <p:cNvSpPr/>
              <p:nvPr/>
            </p:nvSpPr>
            <p:spPr>
              <a:xfrm>
                <a:off x="1199192" y="3097923"/>
                <a:ext cx="429356" cy="173079"/>
              </a:xfrm>
              <a:custGeom>
                <a:avLst/>
                <a:gdLst>
                  <a:gd name="connsiteX0" fmla="*/ 0 w 534645"/>
                  <a:gd name="connsiteY0" fmla="*/ 0 h 225190"/>
                  <a:gd name="connsiteX1" fmla="*/ 497113 w 534645"/>
                  <a:gd name="connsiteY1" fmla="*/ 0 h 225190"/>
                  <a:gd name="connsiteX2" fmla="*/ 534645 w 534645"/>
                  <a:gd name="connsiteY2" fmla="*/ 37532 h 225190"/>
                  <a:gd name="connsiteX3" fmla="*/ 534645 w 534645"/>
                  <a:gd name="connsiteY3" fmla="*/ 187658 h 225190"/>
                  <a:gd name="connsiteX4" fmla="*/ 497113 w 534645"/>
                  <a:gd name="connsiteY4" fmla="*/ 225190 h 225190"/>
                  <a:gd name="connsiteX5" fmla="*/ 0 w 534645"/>
                  <a:gd name="connsiteY5" fmla="*/ 225190 h 225190"/>
                  <a:gd name="connsiteX6" fmla="*/ 0 w 534645"/>
                  <a:gd name="connsiteY6" fmla="*/ 0 h 2251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34645" h="225190">
                    <a:moveTo>
                      <a:pt x="0" y="0"/>
                    </a:moveTo>
                    <a:lnTo>
                      <a:pt x="497113" y="0"/>
                    </a:lnTo>
                    <a:cubicBezTo>
                      <a:pt x="517841" y="0"/>
                      <a:pt x="534645" y="16804"/>
                      <a:pt x="534645" y="37532"/>
                    </a:cubicBezTo>
                    <a:lnTo>
                      <a:pt x="534645" y="187658"/>
                    </a:lnTo>
                    <a:cubicBezTo>
                      <a:pt x="534645" y="208386"/>
                      <a:pt x="517841" y="225190"/>
                      <a:pt x="497113" y="225190"/>
                    </a:cubicBezTo>
                    <a:lnTo>
                      <a:pt x="0" y="22519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9F9F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6" name="TextBox 35"/>
              <p:cNvSpPr txBox="1"/>
              <p:nvPr/>
            </p:nvSpPr>
            <p:spPr>
              <a:xfrm>
                <a:off x="773429" y="3056335"/>
                <a:ext cx="832302" cy="2539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endParaRPr lang="fr-FR" sz="1000" b="1" dirty="0">
                  <a:latin typeface="Optima" panose="02000603060000020004" pitchFamily="2" charset="0"/>
                </a:endParaRPr>
              </a:p>
            </p:txBody>
          </p:sp>
        </p:grpSp>
        <p:grpSp>
          <p:nvGrpSpPr>
            <p:cNvPr id="7" name="Group 6"/>
            <p:cNvGrpSpPr/>
            <p:nvPr/>
          </p:nvGrpSpPr>
          <p:grpSpPr>
            <a:xfrm>
              <a:off x="6854076" y="2256674"/>
              <a:ext cx="1081991" cy="1591510"/>
              <a:chOff x="6894133" y="4228239"/>
              <a:chExt cx="1395321" cy="2052389"/>
            </a:xfrm>
          </p:grpSpPr>
          <p:sp>
            <p:nvSpPr>
              <p:cNvPr id="16" name="Rounded Rectangle 15"/>
              <p:cNvSpPr/>
              <p:nvPr/>
            </p:nvSpPr>
            <p:spPr>
              <a:xfrm>
                <a:off x="7022583" y="4289486"/>
                <a:ext cx="1138421" cy="290444"/>
              </a:xfrm>
              <a:prstGeom prst="roundRect">
                <a:avLst>
                  <a:gd name="adj" fmla="val 29825"/>
                </a:avLst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" name="Freeform 16"/>
              <p:cNvSpPr/>
              <p:nvPr/>
            </p:nvSpPr>
            <p:spPr>
              <a:xfrm flipH="1">
                <a:off x="6943815" y="4461527"/>
                <a:ext cx="1295958" cy="1819101"/>
              </a:xfrm>
              <a:custGeom>
                <a:avLst/>
                <a:gdLst>
                  <a:gd name="connsiteX0" fmla="*/ 53753 w 1802807"/>
                  <a:gd name="connsiteY0" fmla="*/ 0 h 2530550"/>
                  <a:gd name="connsiteX1" fmla="*/ 27170 w 1802807"/>
                  <a:gd name="connsiteY1" fmla="*/ 217969 h 2530550"/>
                  <a:gd name="connsiteX2" fmla="*/ 271719 w 1802807"/>
                  <a:gd name="connsiteY2" fmla="*/ 2344478 h 2530550"/>
                  <a:gd name="connsiteX3" fmla="*/ 457790 w 1802807"/>
                  <a:gd name="connsiteY3" fmla="*/ 2530549 h 2530550"/>
                  <a:gd name="connsiteX4" fmla="*/ 754911 w 1802807"/>
                  <a:gd name="connsiteY4" fmla="*/ 2530549 h 2530550"/>
                  <a:gd name="connsiteX5" fmla="*/ 754911 w 1802807"/>
                  <a:gd name="connsiteY5" fmla="*/ 2530550 h 2530550"/>
                  <a:gd name="connsiteX6" fmla="*/ 1345017 w 1802807"/>
                  <a:gd name="connsiteY6" fmla="*/ 2530550 h 2530550"/>
                  <a:gd name="connsiteX7" fmla="*/ 1531088 w 1802807"/>
                  <a:gd name="connsiteY7" fmla="*/ 2344479 h 2530550"/>
                  <a:gd name="connsiteX8" fmla="*/ 1775637 w 1802807"/>
                  <a:gd name="connsiteY8" fmla="*/ 217970 h 2530550"/>
                  <a:gd name="connsiteX9" fmla="*/ 1749054 w 1802807"/>
                  <a:gd name="connsiteY9" fmla="*/ 1 h 2530550"/>
                  <a:gd name="connsiteX10" fmla="*/ 901483 w 1802807"/>
                  <a:gd name="connsiteY10" fmla="*/ 5435 h 2530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02807" h="2530550">
                    <a:moveTo>
                      <a:pt x="53753" y="0"/>
                    </a:moveTo>
                    <a:cubicBezTo>
                      <a:pt x="-49011" y="0"/>
                      <a:pt x="27170" y="115205"/>
                      <a:pt x="27170" y="217969"/>
                    </a:cubicBezTo>
                    <a:lnTo>
                      <a:pt x="271719" y="2344478"/>
                    </a:lnTo>
                    <a:cubicBezTo>
                      <a:pt x="271719" y="2447242"/>
                      <a:pt x="355026" y="2530549"/>
                      <a:pt x="457790" y="2530549"/>
                    </a:cubicBezTo>
                    <a:lnTo>
                      <a:pt x="754911" y="2530549"/>
                    </a:lnTo>
                    <a:lnTo>
                      <a:pt x="754911" y="2530550"/>
                    </a:lnTo>
                    <a:lnTo>
                      <a:pt x="1345017" y="2530550"/>
                    </a:lnTo>
                    <a:cubicBezTo>
                      <a:pt x="1447781" y="2530550"/>
                      <a:pt x="1531088" y="2447243"/>
                      <a:pt x="1531088" y="2344479"/>
                    </a:cubicBezTo>
                    <a:lnTo>
                      <a:pt x="1775637" y="217970"/>
                    </a:lnTo>
                    <a:cubicBezTo>
                      <a:pt x="1775637" y="115206"/>
                      <a:pt x="1851818" y="1"/>
                      <a:pt x="1749054" y="1"/>
                    </a:cubicBezTo>
                    <a:lnTo>
                      <a:pt x="901483" y="5435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0">
                <a:solidFill>
                  <a:schemeClr val="tx1">
                    <a:lumMod val="20000"/>
                    <a:lumOff val="8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" name="Freeform 17"/>
              <p:cNvSpPr/>
              <p:nvPr/>
            </p:nvSpPr>
            <p:spPr>
              <a:xfrm flipH="1">
                <a:off x="7101352" y="4461527"/>
                <a:ext cx="980885" cy="1819101"/>
              </a:xfrm>
              <a:custGeom>
                <a:avLst/>
                <a:gdLst>
                  <a:gd name="connsiteX0" fmla="*/ 53753 w 1802807"/>
                  <a:gd name="connsiteY0" fmla="*/ 0 h 2530550"/>
                  <a:gd name="connsiteX1" fmla="*/ 27170 w 1802807"/>
                  <a:gd name="connsiteY1" fmla="*/ 217969 h 2530550"/>
                  <a:gd name="connsiteX2" fmla="*/ 271719 w 1802807"/>
                  <a:gd name="connsiteY2" fmla="*/ 2344478 h 2530550"/>
                  <a:gd name="connsiteX3" fmla="*/ 457790 w 1802807"/>
                  <a:gd name="connsiteY3" fmla="*/ 2530549 h 2530550"/>
                  <a:gd name="connsiteX4" fmla="*/ 754911 w 1802807"/>
                  <a:gd name="connsiteY4" fmla="*/ 2530549 h 2530550"/>
                  <a:gd name="connsiteX5" fmla="*/ 754911 w 1802807"/>
                  <a:gd name="connsiteY5" fmla="*/ 2530550 h 2530550"/>
                  <a:gd name="connsiteX6" fmla="*/ 1345017 w 1802807"/>
                  <a:gd name="connsiteY6" fmla="*/ 2530550 h 2530550"/>
                  <a:gd name="connsiteX7" fmla="*/ 1531088 w 1802807"/>
                  <a:gd name="connsiteY7" fmla="*/ 2344479 h 2530550"/>
                  <a:gd name="connsiteX8" fmla="*/ 1775637 w 1802807"/>
                  <a:gd name="connsiteY8" fmla="*/ 217970 h 2530550"/>
                  <a:gd name="connsiteX9" fmla="*/ 1749054 w 1802807"/>
                  <a:gd name="connsiteY9" fmla="*/ 1 h 2530550"/>
                  <a:gd name="connsiteX10" fmla="*/ 901483 w 1802807"/>
                  <a:gd name="connsiteY10" fmla="*/ 5435 h 2530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02807" h="2530550">
                    <a:moveTo>
                      <a:pt x="53753" y="0"/>
                    </a:moveTo>
                    <a:cubicBezTo>
                      <a:pt x="-49011" y="0"/>
                      <a:pt x="27170" y="115205"/>
                      <a:pt x="27170" y="217969"/>
                    </a:cubicBezTo>
                    <a:lnTo>
                      <a:pt x="271719" y="2344478"/>
                    </a:lnTo>
                    <a:cubicBezTo>
                      <a:pt x="271719" y="2447242"/>
                      <a:pt x="355026" y="2530549"/>
                      <a:pt x="457790" y="2530549"/>
                    </a:cubicBezTo>
                    <a:lnTo>
                      <a:pt x="754911" y="2530549"/>
                    </a:lnTo>
                    <a:lnTo>
                      <a:pt x="754911" y="2530550"/>
                    </a:lnTo>
                    <a:lnTo>
                      <a:pt x="1345017" y="2530550"/>
                    </a:lnTo>
                    <a:cubicBezTo>
                      <a:pt x="1447781" y="2530550"/>
                      <a:pt x="1531088" y="2447243"/>
                      <a:pt x="1531088" y="2344479"/>
                    </a:cubicBezTo>
                    <a:lnTo>
                      <a:pt x="1775637" y="217970"/>
                    </a:lnTo>
                    <a:cubicBezTo>
                      <a:pt x="1775637" y="115206"/>
                      <a:pt x="1851818" y="1"/>
                      <a:pt x="1749054" y="1"/>
                    </a:cubicBezTo>
                    <a:lnTo>
                      <a:pt x="901483" y="5435"/>
                    </a:lnTo>
                    <a:close/>
                  </a:path>
                </a:pathLst>
              </a:custGeom>
              <a:solidFill>
                <a:srgbClr val="F9F9F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" name="Rounded Rectangle 18"/>
              <p:cNvSpPr/>
              <p:nvPr/>
            </p:nvSpPr>
            <p:spPr>
              <a:xfrm>
                <a:off x="7247847" y="4228239"/>
                <a:ext cx="687894" cy="290444"/>
              </a:xfrm>
              <a:prstGeom prst="roundRect">
                <a:avLst>
                  <a:gd name="adj" fmla="val 27193"/>
                </a:avLst>
              </a:prstGeom>
              <a:solidFill>
                <a:srgbClr val="FFEB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" name="Rounded Rectangle 19"/>
              <p:cNvSpPr/>
              <p:nvPr/>
            </p:nvSpPr>
            <p:spPr>
              <a:xfrm>
                <a:off x="6943815" y="4365987"/>
                <a:ext cx="1295958" cy="191081"/>
              </a:xfrm>
              <a:prstGeom prst="roundRect">
                <a:avLst>
                  <a:gd name="adj" fmla="val 40667"/>
                </a:avLst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1" name="Rounded Rectangle 20"/>
              <p:cNvSpPr/>
              <p:nvPr/>
            </p:nvSpPr>
            <p:spPr>
              <a:xfrm>
                <a:off x="6894133" y="4461527"/>
                <a:ext cx="1395321" cy="290444"/>
              </a:xfrm>
              <a:prstGeom prst="round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2" name="Freeform 21"/>
              <p:cNvSpPr/>
              <p:nvPr/>
            </p:nvSpPr>
            <p:spPr>
              <a:xfrm>
                <a:off x="7598681" y="4754206"/>
                <a:ext cx="604938" cy="1524459"/>
              </a:xfrm>
              <a:custGeom>
                <a:avLst/>
                <a:gdLst>
                  <a:gd name="connsiteX0" fmla="*/ 0 w 604938"/>
                  <a:gd name="connsiteY0" fmla="*/ 0 h 1524459"/>
                  <a:gd name="connsiteX1" fmla="*/ 604938 w 604938"/>
                  <a:gd name="connsiteY1" fmla="*/ 0 h 1524459"/>
                  <a:gd name="connsiteX2" fmla="*/ 445007 w 604938"/>
                  <a:gd name="connsiteY2" fmla="*/ 1390700 h 1524459"/>
                  <a:gd name="connsiteX3" fmla="*/ 311249 w 604938"/>
                  <a:gd name="connsiteY3" fmla="*/ 1524458 h 1524459"/>
                  <a:gd name="connsiteX4" fmla="*/ 279166 w 604938"/>
                  <a:gd name="connsiteY4" fmla="*/ 1524458 h 1524459"/>
                  <a:gd name="connsiteX5" fmla="*/ 279162 w 604938"/>
                  <a:gd name="connsiteY5" fmla="*/ 1524459 h 1524459"/>
                  <a:gd name="connsiteX6" fmla="*/ 97662 w 604938"/>
                  <a:gd name="connsiteY6" fmla="*/ 1524459 h 1524459"/>
                  <a:gd name="connsiteX7" fmla="*/ 72059 w 604938"/>
                  <a:gd name="connsiteY7" fmla="*/ 1524459 h 1524459"/>
                  <a:gd name="connsiteX8" fmla="*/ 0 w 604938"/>
                  <a:gd name="connsiteY8" fmla="*/ 1524459 h 1524459"/>
                  <a:gd name="connsiteX9" fmla="*/ 0 w 604938"/>
                  <a:gd name="connsiteY9" fmla="*/ 0 h 15244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604938" h="1524459">
                    <a:moveTo>
                      <a:pt x="0" y="0"/>
                    </a:moveTo>
                    <a:lnTo>
                      <a:pt x="604938" y="0"/>
                    </a:lnTo>
                    <a:lnTo>
                      <a:pt x="445007" y="1390700"/>
                    </a:lnTo>
                    <a:cubicBezTo>
                      <a:pt x="445007" y="1464573"/>
                      <a:pt x="385121" y="1524458"/>
                      <a:pt x="311249" y="1524458"/>
                    </a:cubicBezTo>
                    <a:lnTo>
                      <a:pt x="279166" y="1524458"/>
                    </a:lnTo>
                    <a:lnTo>
                      <a:pt x="279162" y="1524459"/>
                    </a:lnTo>
                    <a:lnTo>
                      <a:pt x="97662" y="1524459"/>
                    </a:lnTo>
                    <a:lnTo>
                      <a:pt x="72059" y="1524459"/>
                    </a:lnTo>
                    <a:lnTo>
                      <a:pt x="0" y="1524459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>
                  <a:lumMod val="20000"/>
                  <a:lumOff val="80000"/>
                  <a:alpha val="31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3" name="Freeform 22"/>
              <p:cNvSpPr/>
              <p:nvPr/>
            </p:nvSpPr>
            <p:spPr>
              <a:xfrm>
                <a:off x="7581533" y="4234214"/>
                <a:ext cx="705543" cy="504000"/>
              </a:xfrm>
              <a:custGeom>
                <a:avLst/>
                <a:gdLst>
                  <a:gd name="connsiteX0" fmla="*/ 0 w 705543"/>
                  <a:gd name="connsiteY0" fmla="*/ 0 h 527930"/>
                  <a:gd name="connsiteX1" fmla="*/ 265705 w 705543"/>
                  <a:gd name="connsiteY1" fmla="*/ 0 h 527930"/>
                  <a:gd name="connsiteX2" fmla="*/ 265709 w 705543"/>
                  <a:gd name="connsiteY2" fmla="*/ 1 h 527930"/>
                  <a:gd name="connsiteX3" fmla="*/ 272849 w 705543"/>
                  <a:gd name="connsiteY3" fmla="*/ 1 h 527930"/>
                  <a:gd name="connsiteX4" fmla="*/ 285235 w 705543"/>
                  <a:gd name="connsiteY4" fmla="*/ 3784 h 527930"/>
                  <a:gd name="connsiteX5" fmla="*/ 297739 w 705543"/>
                  <a:gd name="connsiteY5" fmla="*/ 6207 h 527930"/>
                  <a:gd name="connsiteX6" fmla="*/ 301827 w 705543"/>
                  <a:gd name="connsiteY6" fmla="*/ 8852 h 527930"/>
                  <a:gd name="connsiteX7" fmla="*/ 317008 w 705543"/>
                  <a:gd name="connsiteY7" fmla="*/ 13489 h 527930"/>
                  <a:gd name="connsiteX8" fmla="*/ 345623 w 705543"/>
                  <a:gd name="connsiteY8" fmla="*/ 48238 h 527930"/>
                  <a:gd name="connsiteX9" fmla="*/ 348250 w 705543"/>
                  <a:gd name="connsiteY9" fmla="*/ 61247 h 527930"/>
                  <a:gd name="connsiteX10" fmla="*/ 486212 w 705543"/>
                  <a:gd name="connsiteY10" fmla="*/ 61247 h 527930"/>
                  <a:gd name="connsiteX11" fmla="*/ 490468 w 705543"/>
                  <a:gd name="connsiteY11" fmla="*/ 61247 h 527930"/>
                  <a:gd name="connsiteX12" fmla="*/ 570286 w 705543"/>
                  <a:gd name="connsiteY12" fmla="*/ 114154 h 527930"/>
                  <a:gd name="connsiteX13" fmla="*/ 575049 w 705543"/>
                  <a:gd name="connsiteY13" fmla="*/ 137749 h 527930"/>
                  <a:gd name="connsiteX14" fmla="*/ 575964 w 705543"/>
                  <a:gd name="connsiteY14" fmla="*/ 137749 h 527930"/>
                  <a:gd name="connsiteX15" fmla="*/ 578155 w 705543"/>
                  <a:gd name="connsiteY15" fmla="*/ 137749 h 527930"/>
                  <a:gd name="connsiteX16" fmla="*/ 655862 w 705543"/>
                  <a:gd name="connsiteY16" fmla="*/ 215456 h 527930"/>
                  <a:gd name="connsiteX17" fmla="*/ 655862 w 705543"/>
                  <a:gd name="connsiteY17" fmla="*/ 233289 h 527930"/>
                  <a:gd name="connsiteX18" fmla="*/ 657135 w 705543"/>
                  <a:gd name="connsiteY18" fmla="*/ 233289 h 527930"/>
                  <a:gd name="connsiteX19" fmla="*/ 705543 w 705543"/>
                  <a:gd name="connsiteY19" fmla="*/ 281697 h 527930"/>
                  <a:gd name="connsiteX20" fmla="*/ 705543 w 705543"/>
                  <a:gd name="connsiteY20" fmla="*/ 475325 h 527930"/>
                  <a:gd name="connsiteX21" fmla="*/ 657135 w 705543"/>
                  <a:gd name="connsiteY21" fmla="*/ 523733 h 527930"/>
                  <a:gd name="connsiteX22" fmla="*/ 649410 w 705543"/>
                  <a:gd name="connsiteY22" fmla="*/ 523733 h 527930"/>
                  <a:gd name="connsiteX23" fmla="*/ 620949 w 705543"/>
                  <a:gd name="connsiteY23" fmla="*/ 523733 h 527930"/>
                  <a:gd name="connsiteX24" fmla="*/ 620466 w 705543"/>
                  <a:gd name="connsiteY24" fmla="*/ 527930 h 527930"/>
                  <a:gd name="connsiteX25" fmla="*/ 15529 w 705543"/>
                  <a:gd name="connsiteY25" fmla="*/ 527930 h 527930"/>
                  <a:gd name="connsiteX26" fmla="*/ 15529 w 705543"/>
                  <a:gd name="connsiteY26" fmla="*/ 1 h 527930"/>
                  <a:gd name="connsiteX27" fmla="*/ 0 w 705543"/>
                  <a:gd name="connsiteY27" fmla="*/ 1 h 527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</a:cxnLst>
                <a:rect l="l" t="t" r="r" b="b"/>
                <a:pathLst>
                  <a:path w="705543" h="527930">
                    <a:moveTo>
                      <a:pt x="0" y="0"/>
                    </a:moveTo>
                    <a:lnTo>
                      <a:pt x="265705" y="0"/>
                    </a:lnTo>
                    <a:lnTo>
                      <a:pt x="265709" y="1"/>
                    </a:lnTo>
                    <a:lnTo>
                      <a:pt x="272849" y="1"/>
                    </a:lnTo>
                    <a:lnTo>
                      <a:pt x="285235" y="3784"/>
                    </a:lnTo>
                    <a:lnTo>
                      <a:pt x="297739" y="6207"/>
                    </a:lnTo>
                    <a:lnTo>
                      <a:pt x="301827" y="8852"/>
                    </a:lnTo>
                    <a:lnTo>
                      <a:pt x="317008" y="13489"/>
                    </a:lnTo>
                    <a:cubicBezTo>
                      <a:pt x="329613" y="22006"/>
                      <a:pt x="339628" y="34065"/>
                      <a:pt x="345623" y="48238"/>
                    </a:cubicBezTo>
                    <a:lnTo>
                      <a:pt x="348250" y="61247"/>
                    </a:lnTo>
                    <a:lnTo>
                      <a:pt x="486212" y="61247"/>
                    </a:lnTo>
                    <a:lnTo>
                      <a:pt x="490468" y="61247"/>
                    </a:lnTo>
                    <a:cubicBezTo>
                      <a:pt x="526350" y="61247"/>
                      <a:pt x="557135" y="83063"/>
                      <a:pt x="570286" y="114154"/>
                    </a:cubicBezTo>
                    <a:lnTo>
                      <a:pt x="575049" y="137749"/>
                    </a:lnTo>
                    <a:lnTo>
                      <a:pt x="575964" y="137749"/>
                    </a:lnTo>
                    <a:lnTo>
                      <a:pt x="578155" y="137749"/>
                    </a:lnTo>
                    <a:cubicBezTo>
                      <a:pt x="621071" y="137749"/>
                      <a:pt x="655862" y="172539"/>
                      <a:pt x="655862" y="215456"/>
                    </a:cubicBezTo>
                    <a:lnTo>
                      <a:pt x="655862" y="233289"/>
                    </a:lnTo>
                    <a:lnTo>
                      <a:pt x="657135" y="233289"/>
                    </a:lnTo>
                    <a:cubicBezTo>
                      <a:pt x="683870" y="233289"/>
                      <a:pt x="705543" y="254963"/>
                      <a:pt x="705543" y="281697"/>
                    </a:cubicBezTo>
                    <a:lnTo>
                      <a:pt x="705543" y="475325"/>
                    </a:lnTo>
                    <a:cubicBezTo>
                      <a:pt x="705543" y="502060"/>
                      <a:pt x="683870" y="523733"/>
                      <a:pt x="657135" y="523733"/>
                    </a:cubicBezTo>
                    <a:lnTo>
                      <a:pt x="649410" y="523733"/>
                    </a:lnTo>
                    <a:lnTo>
                      <a:pt x="620949" y="523733"/>
                    </a:lnTo>
                    <a:lnTo>
                      <a:pt x="620466" y="527930"/>
                    </a:lnTo>
                    <a:lnTo>
                      <a:pt x="15529" y="527930"/>
                    </a:lnTo>
                    <a:lnTo>
                      <a:pt x="15529" y="1"/>
                    </a:lnTo>
                    <a:lnTo>
                      <a:pt x="0" y="1"/>
                    </a:lnTo>
                    <a:close/>
                  </a:path>
                </a:pathLst>
              </a:custGeom>
              <a:solidFill>
                <a:schemeClr val="accent1">
                  <a:lumMod val="60000"/>
                  <a:lumOff val="40000"/>
                  <a:alpha val="31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4" name="Rounded Rectangle 23"/>
              <p:cNvSpPr/>
              <p:nvPr/>
            </p:nvSpPr>
            <p:spPr>
              <a:xfrm>
                <a:off x="7066778" y="4482589"/>
                <a:ext cx="1081833" cy="225190"/>
              </a:xfrm>
              <a:prstGeom prst="round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5" name="Freeform 24"/>
              <p:cNvSpPr/>
              <p:nvPr/>
            </p:nvSpPr>
            <p:spPr>
              <a:xfrm>
                <a:off x="7601561" y="4484003"/>
                <a:ext cx="553692" cy="225190"/>
              </a:xfrm>
              <a:custGeom>
                <a:avLst/>
                <a:gdLst>
                  <a:gd name="connsiteX0" fmla="*/ 0 w 534645"/>
                  <a:gd name="connsiteY0" fmla="*/ 0 h 225190"/>
                  <a:gd name="connsiteX1" fmla="*/ 497113 w 534645"/>
                  <a:gd name="connsiteY1" fmla="*/ 0 h 225190"/>
                  <a:gd name="connsiteX2" fmla="*/ 534645 w 534645"/>
                  <a:gd name="connsiteY2" fmla="*/ 37532 h 225190"/>
                  <a:gd name="connsiteX3" fmla="*/ 534645 w 534645"/>
                  <a:gd name="connsiteY3" fmla="*/ 187658 h 225190"/>
                  <a:gd name="connsiteX4" fmla="*/ 497113 w 534645"/>
                  <a:gd name="connsiteY4" fmla="*/ 225190 h 225190"/>
                  <a:gd name="connsiteX5" fmla="*/ 0 w 534645"/>
                  <a:gd name="connsiteY5" fmla="*/ 225190 h 225190"/>
                  <a:gd name="connsiteX6" fmla="*/ 0 w 534645"/>
                  <a:gd name="connsiteY6" fmla="*/ 0 h 2251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34645" h="225190">
                    <a:moveTo>
                      <a:pt x="0" y="0"/>
                    </a:moveTo>
                    <a:lnTo>
                      <a:pt x="497113" y="0"/>
                    </a:lnTo>
                    <a:cubicBezTo>
                      <a:pt x="517841" y="0"/>
                      <a:pt x="534645" y="16804"/>
                      <a:pt x="534645" y="37532"/>
                    </a:cubicBezTo>
                    <a:lnTo>
                      <a:pt x="534645" y="187658"/>
                    </a:lnTo>
                    <a:cubicBezTo>
                      <a:pt x="534645" y="208386"/>
                      <a:pt x="517841" y="225190"/>
                      <a:pt x="497113" y="225190"/>
                    </a:cubicBezTo>
                    <a:lnTo>
                      <a:pt x="0" y="22519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9F9F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8" name="Rounded Rectangle 7"/>
            <p:cNvSpPr/>
            <p:nvPr/>
          </p:nvSpPr>
          <p:spPr>
            <a:xfrm rot="16200000">
              <a:off x="3845514" y="3292064"/>
              <a:ext cx="1260000" cy="36000"/>
            </a:xfrm>
            <a:prstGeom prst="roundRect">
              <a:avLst>
                <a:gd name="adj" fmla="val 38383"/>
              </a:avLst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9" name="Rounded Rectangle 8"/>
            <p:cNvSpPr/>
            <p:nvPr/>
          </p:nvSpPr>
          <p:spPr>
            <a:xfrm rot="16200000">
              <a:off x="7402333" y="3292064"/>
              <a:ext cx="1260000" cy="36000"/>
            </a:xfrm>
            <a:prstGeom prst="roundRect">
              <a:avLst>
                <a:gd name="adj" fmla="val 38383"/>
              </a:avLst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0" name="Rounded Rectangle 9"/>
            <p:cNvSpPr/>
            <p:nvPr/>
          </p:nvSpPr>
          <p:spPr>
            <a:xfrm>
              <a:off x="5685913" y="2652130"/>
              <a:ext cx="1080000" cy="108000"/>
            </a:xfrm>
            <a:prstGeom prst="roundRect">
              <a:avLst>
                <a:gd name="adj" fmla="val 38383"/>
              </a:avLst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" name="Rounded Rectangle 10"/>
            <p:cNvSpPr/>
            <p:nvPr/>
          </p:nvSpPr>
          <p:spPr>
            <a:xfrm rot="16200000">
              <a:off x="4054224" y="3188358"/>
              <a:ext cx="1044000" cy="36000"/>
            </a:xfrm>
            <a:prstGeom prst="roundRect">
              <a:avLst>
                <a:gd name="adj" fmla="val 38383"/>
              </a:avLst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" name="Rounded Rectangle 11"/>
            <p:cNvSpPr/>
            <p:nvPr/>
          </p:nvSpPr>
          <p:spPr>
            <a:xfrm rot="10800000" flipH="1" flipV="1">
              <a:off x="4463048" y="3774424"/>
              <a:ext cx="3564000" cy="36000"/>
            </a:xfrm>
            <a:prstGeom prst="roundRect">
              <a:avLst>
                <a:gd name="adj" fmla="val 38383"/>
              </a:avLst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" name="Rounded Rectangle 12"/>
            <p:cNvSpPr/>
            <p:nvPr/>
          </p:nvSpPr>
          <p:spPr>
            <a:xfrm rot="16200000">
              <a:off x="7382271" y="3188358"/>
              <a:ext cx="1044000" cy="36000"/>
            </a:xfrm>
            <a:prstGeom prst="roundRect">
              <a:avLst>
                <a:gd name="adj" fmla="val 38383"/>
              </a:avLst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" name="Rounded Rectangle 13"/>
            <p:cNvSpPr/>
            <p:nvPr/>
          </p:nvSpPr>
          <p:spPr>
            <a:xfrm>
              <a:off x="4556906" y="2652130"/>
              <a:ext cx="1080000" cy="108000"/>
            </a:xfrm>
            <a:prstGeom prst="roundRect">
              <a:avLst>
                <a:gd name="adj" fmla="val 38383"/>
              </a:avLst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" name="Rounded Rectangle 14"/>
            <p:cNvSpPr/>
            <p:nvPr/>
          </p:nvSpPr>
          <p:spPr>
            <a:xfrm>
              <a:off x="6857880" y="2652130"/>
              <a:ext cx="1080000" cy="108000"/>
            </a:xfrm>
            <a:prstGeom prst="roundRect">
              <a:avLst>
                <a:gd name="adj" fmla="val 38383"/>
              </a:avLst>
            </a:prstGeom>
            <a:solidFill>
              <a:schemeClr val="tx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8" name="Group 47"/>
          <p:cNvGrpSpPr/>
          <p:nvPr/>
        </p:nvGrpSpPr>
        <p:grpSpPr>
          <a:xfrm>
            <a:off x="7781520" y="737208"/>
            <a:ext cx="1067093" cy="1421260"/>
            <a:chOff x="1724737" y="3512744"/>
            <a:chExt cx="552696" cy="736135"/>
          </a:xfrm>
        </p:grpSpPr>
        <p:grpSp>
          <p:nvGrpSpPr>
            <p:cNvPr id="49" name="Group 48"/>
            <p:cNvGrpSpPr/>
            <p:nvPr/>
          </p:nvGrpSpPr>
          <p:grpSpPr>
            <a:xfrm>
              <a:off x="1787052" y="3683117"/>
              <a:ext cx="425384" cy="565762"/>
              <a:chOff x="1858689" y="3502683"/>
              <a:chExt cx="914400" cy="1216152"/>
            </a:xfrm>
          </p:grpSpPr>
          <p:sp>
            <p:nvSpPr>
              <p:cNvPr id="53" name="Trapezoid 52"/>
              <p:cNvSpPr/>
              <p:nvPr/>
            </p:nvSpPr>
            <p:spPr>
              <a:xfrm flipV="1">
                <a:off x="1858689" y="3502683"/>
                <a:ext cx="914400" cy="1216152"/>
              </a:xfrm>
              <a:prstGeom prst="trapezoid">
                <a:avLst>
                  <a:gd name="adj" fmla="val 16129"/>
                </a:avLst>
              </a:prstGeom>
              <a:solidFill>
                <a:schemeClr val="bg2">
                  <a:lumMod val="50000"/>
                </a:schemeClr>
              </a:solidFill>
              <a:ln w="82550" cap="rnd"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54" name="Straight Connector 53"/>
              <p:cNvCxnSpPr/>
              <p:nvPr/>
            </p:nvCxnSpPr>
            <p:spPr>
              <a:xfrm>
                <a:off x="1981878" y="3565068"/>
                <a:ext cx="89808" cy="1091381"/>
              </a:xfrm>
              <a:prstGeom prst="line">
                <a:avLst/>
              </a:prstGeom>
              <a:ln w="44450" cap="rnd">
                <a:solidFill>
                  <a:schemeClr val="tx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Straight Connector 54"/>
              <p:cNvCxnSpPr/>
              <p:nvPr/>
            </p:nvCxnSpPr>
            <p:spPr>
              <a:xfrm flipH="1">
                <a:off x="2550389" y="3565068"/>
                <a:ext cx="89808" cy="1091381"/>
              </a:xfrm>
              <a:prstGeom prst="line">
                <a:avLst/>
              </a:prstGeom>
              <a:ln w="44450" cap="rnd">
                <a:solidFill>
                  <a:schemeClr val="tx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" name="Straight Connector 55"/>
              <p:cNvCxnSpPr/>
              <p:nvPr/>
            </p:nvCxnSpPr>
            <p:spPr>
              <a:xfrm>
                <a:off x="2315889" y="3565067"/>
                <a:ext cx="0" cy="1080000"/>
              </a:xfrm>
              <a:prstGeom prst="line">
                <a:avLst/>
              </a:prstGeom>
              <a:ln w="44450" cap="rnd">
                <a:solidFill>
                  <a:schemeClr val="tx1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50" name="Group 49"/>
            <p:cNvGrpSpPr/>
            <p:nvPr/>
          </p:nvGrpSpPr>
          <p:grpSpPr>
            <a:xfrm>
              <a:off x="1724737" y="3512744"/>
              <a:ext cx="552696" cy="88978"/>
              <a:chOff x="1724737" y="3217545"/>
              <a:chExt cx="1188068" cy="191265"/>
            </a:xfrm>
          </p:grpSpPr>
          <p:sp>
            <p:nvSpPr>
              <p:cNvPr id="51" name="Oval 50"/>
              <p:cNvSpPr/>
              <p:nvPr/>
            </p:nvSpPr>
            <p:spPr>
              <a:xfrm>
                <a:off x="2204952" y="3217545"/>
                <a:ext cx="227639" cy="102870"/>
              </a:xfrm>
              <a:prstGeom prst="ellipse">
                <a:avLst/>
              </a:prstGeom>
              <a:solidFill>
                <a:schemeClr val="bg2">
                  <a:lumMod val="65000"/>
                </a:schemeClr>
              </a:solidFill>
              <a:ln>
                <a:solidFill>
                  <a:schemeClr val="bg2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2" name="Rounded Rectangle 51"/>
              <p:cNvSpPr/>
              <p:nvPr/>
            </p:nvSpPr>
            <p:spPr>
              <a:xfrm>
                <a:off x="1724737" y="3283449"/>
                <a:ext cx="1188068" cy="125361"/>
              </a:xfrm>
              <a:prstGeom prst="roundRect">
                <a:avLst>
                  <a:gd name="adj" fmla="val 50000"/>
                </a:avLst>
              </a:prstGeom>
              <a:solidFill>
                <a:schemeClr val="bg2">
                  <a:lumMod val="50000"/>
                </a:schemeClr>
              </a:solidFill>
              <a:ln w="0"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57" name="Group 56"/>
          <p:cNvGrpSpPr/>
          <p:nvPr/>
        </p:nvGrpSpPr>
        <p:grpSpPr>
          <a:xfrm>
            <a:off x="4320819" y="556238"/>
            <a:ext cx="1081991" cy="1602230"/>
            <a:chOff x="6894133" y="1267325"/>
            <a:chExt cx="1395321" cy="2066213"/>
          </a:xfrm>
        </p:grpSpPr>
        <p:sp>
          <p:nvSpPr>
            <p:cNvPr id="58" name="Rounded Rectangle 57"/>
            <p:cNvSpPr/>
            <p:nvPr/>
          </p:nvSpPr>
          <p:spPr>
            <a:xfrm>
              <a:off x="7976234" y="2953122"/>
              <a:ext cx="155681" cy="380416"/>
            </a:xfrm>
            <a:prstGeom prst="roundRect">
              <a:avLst>
                <a:gd name="adj" fmla="val 29348"/>
              </a:avLst>
            </a:prstGeom>
            <a:pattFill prst="dashDnDiag">
              <a:fgClr>
                <a:schemeClr val="tx1">
                  <a:lumMod val="50000"/>
                </a:schemeClr>
              </a:fgClr>
              <a:bgClr>
                <a:schemeClr val="tx1"/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59" name="Rounded Rectangle 58"/>
            <p:cNvSpPr/>
            <p:nvPr/>
          </p:nvSpPr>
          <p:spPr>
            <a:xfrm>
              <a:off x="7051672" y="2953122"/>
              <a:ext cx="155681" cy="380416"/>
            </a:xfrm>
            <a:prstGeom prst="roundRect">
              <a:avLst>
                <a:gd name="adj" fmla="val 29348"/>
              </a:avLst>
            </a:prstGeom>
            <a:pattFill prst="dashDnDiag">
              <a:fgClr>
                <a:schemeClr val="tx1">
                  <a:lumMod val="50000"/>
                </a:schemeClr>
              </a:fgClr>
              <a:bgClr>
                <a:schemeClr val="tx1"/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0" name="Rounded Rectangle 59"/>
            <p:cNvSpPr/>
            <p:nvPr/>
          </p:nvSpPr>
          <p:spPr>
            <a:xfrm>
              <a:off x="7022583" y="1328572"/>
              <a:ext cx="1138421" cy="290444"/>
            </a:xfrm>
            <a:prstGeom prst="roundRect">
              <a:avLst>
                <a:gd name="adj" fmla="val 29825"/>
              </a:avLst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1" name="Freeform 60"/>
            <p:cNvSpPr/>
            <p:nvPr/>
          </p:nvSpPr>
          <p:spPr>
            <a:xfrm flipH="1">
              <a:off x="6943815" y="1500613"/>
              <a:ext cx="1295958" cy="1819101"/>
            </a:xfrm>
            <a:custGeom>
              <a:avLst/>
              <a:gdLst>
                <a:gd name="connsiteX0" fmla="*/ 53753 w 1802807"/>
                <a:gd name="connsiteY0" fmla="*/ 0 h 2530550"/>
                <a:gd name="connsiteX1" fmla="*/ 27170 w 1802807"/>
                <a:gd name="connsiteY1" fmla="*/ 217969 h 2530550"/>
                <a:gd name="connsiteX2" fmla="*/ 271719 w 1802807"/>
                <a:gd name="connsiteY2" fmla="*/ 2344478 h 2530550"/>
                <a:gd name="connsiteX3" fmla="*/ 457790 w 1802807"/>
                <a:gd name="connsiteY3" fmla="*/ 2530549 h 2530550"/>
                <a:gd name="connsiteX4" fmla="*/ 754911 w 1802807"/>
                <a:gd name="connsiteY4" fmla="*/ 2530549 h 2530550"/>
                <a:gd name="connsiteX5" fmla="*/ 754911 w 1802807"/>
                <a:gd name="connsiteY5" fmla="*/ 2530550 h 2530550"/>
                <a:gd name="connsiteX6" fmla="*/ 1345017 w 1802807"/>
                <a:gd name="connsiteY6" fmla="*/ 2530550 h 2530550"/>
                <a:gd name="connsiteX7" fmla="*/ 1531088 w 1802807"/>
                <a:gd name="connsiteY7" fmla="*/ 2344479 h 2530550"/>
                <a:gd name="connsiteX8" fmla="*/ 1775637 w 1802807"/>
                <a:gd name="connsiteY8" fmla="*/ 217970 h 2530550"/>
                <a:gd name="connsiteX9" fmla="*/ 1749054 w 1802807"/>
                <a:gd name="connsiteY9" fmla="*/ 1 h 2530550"/>
                <a:gd name="connsiteX10" fmla="*/ 901483 w 1802807"/>
                <a:gd name="connsiteY10" fmla="*/ 5435 h 2530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802807" h="2530550">
                  <a:moveTo>
                    <a:pt x="53753" y="0"/>
                  </a:moveTo>
                  <a:cubicBezTo>
                    <a:pt x="-49011" y="0"/>
                    <a:pt x="27170" y="115205"/>
                    <a:pt x="27170" y="217969"/>
                  </a:cubicBezTo>
                  <a:lnTo>
                    <a:pt x="271719" y="2344478"/>
                  </a:lnTo>
                  <a:cubicBezTo>
                    <a:pt x="271719" y="2447242"/>
                    <a:pt x="355026" y="2530549"/>
                    <a:pt x="457790" y="2530549"/>
                  </a:cubicBezTo>
                  <a:lnTo>
                    <a:pt x="754911" y="2530549"/>
                  </a:lnTo>
                  <a:lnTo>
                    <a:pt x="754911" y="2530550"/>
                  </a:lnTo>
                  <a:lnTo>
                    <a:pt x="1345017" y="2530550"/>
                  </a:lnTo>
                  <a:cubicBezTo>
                    <a:pt x="1447781" y="2530550"/>
                    <a:pt x="1531088" y="2447243"/>
                    <a:pt x="1531088" y="2344479"/>
                  </a:cubicBezTo>
                  <a:lnTo>
                    <a:pt x="1775637" y="217970"/>
                  </a:lnTo>
                  <a:cubicBezTo>
                    <a:pt x="1775637" y="115206"/>
                    <a:pt x="1851818" y="1"/>
                    <a:pt x="1749054" y="1"/>
                  </a:cubicBezTo>
                  <a:lnTo>
                    <a:pt x="901483" y="5435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0">
              <a:solidFill>
                <a:schemeClr val="tx1">
                  <a:lumMod val="20000"/>
                  <a:lumOff val="8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2" name="Freeform 61"/>
            <p:cNvSpPr/>
            <p:nvPr/>
          </p:nvSpPr>
          <p:spPr>
            <a:xfrm flipH="1">
              <a:off x="7101352" y="1500613"/>
              <a:ext cx="980885" cy="1819101"/>
            </a:xfrm>
            <a:custGeom>
              <a:avLst/>
              <a:gdLst>
                <a:gd name="connsiteX0" fmla="*/ 53753 w 1802807"/>
                <a:gd name="connsiteY0" fmla="*/ 0 h 2530550"/>
                <a:gd name="connsiteX1" fmla="*/ 27170 w 1802807"/>
                <a:gd name="connsiteY1" fmla="*/ 217969 h 2530550"/>
                <a:gd name="connsiteX2" fmla="*/ 271719 w 1802807"/>
                <a:gd name="connsiteY2" fmla="*/ 2344478 h 2530550"/>
                <a:gd name="connsiteX3" fmla="*/ 457790 w 1802807"/>
                <a:gd name="connsiteY3" fmla="*/ 2530549 h 2530550"/>
                <a:gd name="connsiteX4" fmla="*/ 754911 w 1802807"/>
                <a:gd name="connsiteY4" fmla="*/ 2530549 h 2530550"/>
                <a:gd name="connsiteX5" fmla="*/ 754911 w 1802807"/>
                <a:gd name="connsiteY5" fmla="*/ 2530550 h 2530550"/>
                <a:gd name="connsiteX6" fmla="*/ 1345017 w 1802807"/>
                <a:gd name="connsiteY6" fmla="*/ 2530550 h 2530550"/>
                <a:gd name="connsiteX7" fmla="*/ 1531088 w 1802807"/>
                <a:gd name="connsiteY7" fmla="*/ 2344479 h 2530550"/>
                <a:gd name="connsiteX8" fmla="*/ 1775637 w 1802807"/>
                <a:gd name="connsiteY8" fmla="*/ 217970 h 2530550"/>
                <a:gd name="connsiteX9" fmla="*/ 1749054 w 1802807"/>
                <a:gd name="connsiteY9" fmla="*/ 1 h 2530550"/>
                <a:gd name="connsiteX10" fmla="*/ 901483 w 1802807"/>
                <a:gd name="connsiteY10" fmla="*/ 5435 h 2530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802807" h="2530550">
                  <a:moveTo>
                    <a:pt x="53753" y="0"/>
                  </a:moveTo>
                  <a:cubicBezTo>
                    <a:pt x="-49011" y="0"/>
                    <a:pt x="27170" y="115205"/>
                    <a:pt x="27170" y="217969"/>
                  </a:cubicBezTo>
                  <a:lnTo>
                    <a:pt x="271719" y="2344478"/>
                  </a:lnTo>
                  <a:cubicBezTo>
                    <a:pt x="271719" y="2447242"/>
                    <a:pt x="355026" y="2530549"/>
                    <a:pt x="457790" y="2530549"/>
                  </a:cubicBezTo>
                  <a:lnTo>
                    <a:pt x="754911" y="2530549"/>
                  </a:lnTo>
                  <a:lnTo>
                    <a:pt x="754911" y="2530550"/>
                  </a:lnTo>
                  <a:lnTo>
                    <a:pt x="1345017" y="2530550"/>
                  </a:lnTo>
                  <a:cubicBezTo>
                    <a:pt x="1447781" y="2530550"/>
                    <a:pt x="1531088" y="2447243"/>
                    <a:pt x="1531088" y="2344479"/>
                  </a:cubicBezTo>
                  <a:lnTo>
                    <a:pt x="1775637" y="217970"/>
                  </a:lnTo>
                  <a:cubicBezTo>
                    <a:pt x="1775637" y="115206"/>
                    <a:pt x="1851818" y="1"/>
                    <a:pt x="1749054" y="1"/>
                  </a:cubicBezTo>
                  <a:lnTo>
                    <a:pt x="901483" y="5435"/>
                  </a:lnTo>
                  <a:close/>
                </a:path>
              </a:pathLst>
            </a:custGeom>
            <a:solidFill>
              <a:srgbClr val="F9F9F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3" name="Rounded Rectangle 62"/>
            <p:cNvSpPr/>
            <p:nvPr/>
          </p:nvSpPr>
          <p:spPr>
            <a:xfrm>
              <a:off x="7247847" y="1267325"/>
              <a:ext cx="687894" cy="290444"/>
            </a:xfrm>
            <a:prstGeom prst="roundRect">
              <a:avLst>
                <a:gd name="adj" fmla="val 27193"/>
              </a:avLst>
            </a:prstGeom>
            <a:solidFill>
              <a:schemeClr val="accent6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4" name="Rounded Rectangle 63"/>
            <p:cNvSpPr/>
            <p:nvPr/>
          </p:nvSpPr>
          <p:spPr>
            <a:xfrm>
              <a:off x="6943815" y="1405073"/>
              <a:ext cx="1295958" cy="191081"/>
            </a:xfrm>
            <a:prstGeom prst="roundRect">
              <a:avLst>
                <a:gd name="adj" fmla="val 40667"/>
              </a:avLst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5" name="Rounded Rectangle 64"/>
            <p:cNvSpPr/>
            <p:nvPr/>
          </p:nvSpPr>
          <p:spPr>
            <a:xfrm>
              <a:off x="6894133" y="1500613"/>
              <a:ext cx="1395321" cy="290444"/>
            </a:xfrm>
            <a:prstGeom prst="roundRect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6" name="Freeform 65"/>
            <p:cNvSpPr/>
            <p:nvPr/>
          </p:nvSpPr>
          <p:spPr>
            <a:xfrm>
              <a:off x="7607695" y="1799008"/>
              <a:ext cx="604938" cy="1524459"/>
            </a:xfrm>
            <a:custGeom>
              <a:avLst/>
              <a:gdLst>
                <a:gd name="connsiteX0" fmla="*/ 0 w 604938"/>
                <a:gd name="connsiteY0" fmla="*/ 0 h 1524459"/>
                <a:gd name="connsiteX1" fmla="*/ 604938 w 604938"/>
                <a:gd name="connsiteY1" fmla="*/ 0 h 1524459"/>
                <a:gd name="connsiteX2" fmla="*/ 445007 w 604938"/>
                <a:gd name="connsiteY2" fmla="*/ 1390700 h 1524459"/>
                <a:gd name="connsiteX3" fmla="*/ 311249 w 604938"/>
                <a:gd name="connsiteY3" fmla="*/ 1524458 h 1524459"/>
                <a:gd name="connsiteX4" fmla="*/ 279166 w 604938"/>
                <a:gd name="connsiteY4" fmla="*/ 1524458 h 1524459"/>
                <a:gd name="connsiteX5" fmla="*/ 279162 w 604938"/>
                <a:gd name="connsiteY5" fmla="*/ 1524459 h 1524459"/>
                <a:gd name="connsiteX6" fmla="*/ 97662 w 604938"/>
                <a:gd name="connsiteY6" fmla="*/ 1524459 h 1524459"/>
                <a:gd name="connsiteX7" fmla="*/ 72059 w 604938"/>
                <a:gd name="connsiteY7" fmla="*/ 1524459 h 1524459"/>
                <a:gd name="connsiteX8" fmla="*/ 0 w 604938"/>
                <a:gd name="connsiteY8" fmla="*/ 1524459 h 1524459"/>
                <a:gd name="connsiteX9" fmla="*/ 0 w 604938"/>
                <a:gd name="connsiteY9" fmla="*/ 0 h 15244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04938" h="1524459">
                  <a:moveTo>
                    <a:pt x="0" y="0"/>
                  </a:moveTo>
                  <a:lnTo>
                    <a:pt x="604938" y="0"/>
                  </a:lnTo>
                  <a:lnTo>
                    <a:pt x="445007" y="1390700"/>
                  </a:lnTo>
                  <a:cubicBezTo>
                    <a:pt x="445007" y="1464573"/>
                    <a:pt x="385121" y="1524458"/>
                    <a:pt x="311249" y="1524458"/>
                  </a:cubicBezTo>
                  <a:lnTo>
                    <a:pt x="279166" y="1524458"/>
                  </a:lnTo>
                  <a:lnTo>
                    <a:pt x="279162" y="1524459"/>
                  </a:lnTo>
                  <a:lnTo>
                    <a:pt x="97662" y="1524459"/>
                  </a:lnTo>
                  <a:lnTo>
                    <a:pt x="72059" y="1524459"/>
                  </a:lnTo>
                  <a:lnTo>
                    <a:pt x="0" y="15244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20000"/>
                <a:lumOff val="80000"/>
                <a:alpha val="31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67" name="Freeform 66"/>
            <p:cNvSpPr/>
            <p:nvPr/>
          </p:nvSpPr>
          <p:spPr>
            <a:xfrm>
              <a:off x="7582971" y="1283811"/>
              <a:ext cx="705543" cy="504000"/>
            </a:xfrm>
            <a:custGeom>
              <a:avLst/>
              <a:gdLst>
                <a:gd name="connsiteX0" fmla="*/ 0 w 705543"/>
                <a:gd name="connsiteY0" fmla="*/ 0 h 527930"/>
                <a:gd name="connsiteX1" fmla="*/ 265705 w 705543"/>
                <a:gd name="connsiteY1" fmla="*/ 0 h 527930"/>
                <a:gd name="connsiteX2" fmla="*/ 265709 w 705543"/>
                <a:gd name="connsiteY2" fmla="*/ 1 h 527930"/>
                <a:gd name="connsiteX3" fmla="*/ 272849 w 705543"/>
                <a:gd name="connsiteY3" fmla="*/ 1 h 527930"/>
                <a:gd name="connsiteX4" fmla="*/ 285235 w 705543"/>
                <a:gd name="connsiteY4" fmla="*/ 3784 h 527930"/>
                <a:gd name="connsiteX5" fmla="*/ 297739 w 705543"/>
                <a:gd name="connsiteY5" fmla="*/ 6207 h 527930"/>
                <a:gd name="connsiteX6" fmla="*/ 301827 w 705543"/>
                <a:gd name="connsiteY6" fmla="*/ 8852 h 527930"/>
                <a:gd name="connsiteX7" fmla="*/ 317008 w 705543"/>
                <a:gd name="connsiteY7" fmla="*/ 13489 h 527930"/>
                <a:gd name="connsiteX8" fmla="*/ 345623 w 705543"/>
                <a:gd name="connsiteY8" fmla="*/ 48238 h 527930"/>
                <a:gd name="connsiteX9" fmla="*/ 348250 w 705543"/>
                <a:gd name="connsiteY9" fmla="*/ 61247 h 527930"/>
                <a:gd name="connsiteX10" fmla="*/ 486212 w 705543"/>
                <a:gd name="connsiteY10" fmla="*/ 61247 h 527930"/>
                <a:gd name="connsiteX11" fmla="*/ 490468 w 705543"/>
                <a:gd name="connsiteY11" fmla="*/ 61247 h 527930"/>
                <a:gd name="connsiteX12" fmla="*/ 570286 w 705543"/>
                <a:gd name="connsiteY12" fmla="*/ 114154 h 527930"/>
                <a:gd name="connsiteX13" fmla="*/ 575049 w 705543"/>
                <a:gd name="connsiteY13" fmla="*/ 137749 h 527930"/>
                <a:gd name="connsiteX14" fmla="*/ 575964 w 705543"/>
                <a:gd name="connsiteY14" fmla="*/ 137749 h 527930"/>
                <a:gd name="connsiteX15" fmla="*/ 578155 w 705543"/>
                <a:gd name="connsiteY15" fmla="*/ 137749 h 527930"/>
                <a:gd name="connsiteX16" fmla="*/ 655862 w 705543"/>
                <a:gd name="connsiteY16" fmla="*/ 215456 h 527930"/>
                <a:gd name="connsiteX17" fmla="*/ 655862 w 705543"/>
                <a:gd name="connsiteY17" fmla="*/ 233289 h 527930"/>
                <a:gd name="connsiteX18" fmla="*/ 657135 w 705543"/>
                <a:gd name="connsiteY18" fmla="*/ 233289 h 527930"/>
                <a:gd name="connsiteX19" fmla="*/ 705543 w 705543"/>
                <a:gd name="connsiteY19" fmla="*/ 281697 h 527930"/>
                <a:gd name="connsiteX20" fmla="*/ 705543 w 705543"/>
                <a:gd name="connsiteY20" fmla="*/ 475325 h 527930"/>
                <a:gd name="connsiteX21" fmla="*/ 657135 w 705543"/>
                <a:gd name="connsiteY21" fmla="*/ 523733 h 527930"/>
                <a:gd name="connsiteX22" fmla="*/ 649410 w 705543"/>
                <a:gd name="connsiteY22" fmla="*/ 523733 h 527930"/>
                <a:gd name="connsiteX23" fmla="*/ 620949 w 705543"/>
                <a:gd name="connsiteY23" fmla="*/ 523733 h 527930"/>
                <a:gd name="connsiteX24" fmla="*/ 620466 w 705543"/>
                <a:gd name="connsiteY24" fmla="*/ 527930 h 527930"/>
                <a:gd name="connsiteX25" fmla="*/ 15529 w 705543"/>
                <a:gd name="connsiteY25" fmla="*/ 527930 h 527930"/>
                <a:gd name="connsiteX26" fmla="*/ 15529 w 705543"/>
                <a:gd name="connsiteY26" fmla="*/ 1 h 527930"/>
                <a:gd name="connsiteX27" fmla="*/ 0 w 705543"/>
                <a:gd name="connsiteY27" fmla="*/ 1 h 527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705543" h="527930">
                  <a:moveTo>
                    <a:pt x="0" y="0"/>
                  </a:moveTo>
                  <a:lnTo>
                    <a:pt x="265705" y="0"/>
                  </a:lnTo>
                  <a:lnTo>
                    <a:pt x="265709" y="1"/>
                  </a:lnTo>
                  <a:lnTo>
                    <a:pt x="272849" y="1"/>
                  </a:lnTo>
                  <a:lnTo>
                    <a:pt x="285235" y="3784"/>
                  </a:lnTo>
                  <a:lnTo>
                    <a:pt x="297739" y="6207"/>
                  </a:lnTo>
                  <a:lnTo>
                    <a:pt x="301827" y="8852"/>
                  </a:lnTo>
                  <a:lnTo>
                    <a:pt x="317008" y="13489"/>
                  </a:lnTo>
                  <a:cubicBezTo>
                    <a:pt x="329613" y="22006"/>
                    <a:pt x="339628" y="34065"/>
                    <a:pt x="345623" y="48238"/>
                  </a:cubicBezTo>
                  <a:lnTo>
                    <a:pt x="348250" y="61247"/>
                  </a:lnTo>
                  <a:lnTo>
                    <a:pt x="486212" y="61247"/>
                  </a:lnTo>
                  <a:lnTo>
                    <a:pt x="490468" y="61247"/>
                  </a:lnTo>
                  <a:cubicBezTo>
                    <a:pt x="526350" y="61247"/>
                    <a:pt x="557135" y="83063"/>
                    <a:pt x="570286" y="114154"/>
                  </a:cubicBezTo>
                  <a:lnTo>
                    <a:pt x="575049" y="137749"/>
                  </a:lnTo>
                  <a:lnTo>
                    <a:pt x="575964" y="137749"/>
                  </a:lnTo>
                  <a:lnTo>
                    <a:pt x="578155" y="137749"/>
                  </a:lnTo>
                  <a:cubicBezTo>
                    <a:pt x="621071" y="137749"/>
                    <a:pt x="655862" y="172539"/>
                    <a:pt x="655862" y="215456"/>
                  </a:cubicBezTo>
                  <a:lnTo>
                    <a:pt x="655862" y="233289"/>
                  </a:lnTo>
                  <a:lnTo>
                    <a:pt x="657135" y="233289"/>
                  </a:lnTo>
                  <a:cubicBezTo>
                    <a:pt x="683870" y="233289"/>
                    <a:pt x="705543" y="254963"/>
                    <a:pt x="705543" y="281697"/>
                  </a:cubicBezTo>
                  <a:lnTo>
                    <a:pt x="705543" y="475325"/>
                  </a:lnTo>
                  <a:cubicBezTo>
                    <a:pt x="705543" y="502060"/>
                    <a:pt x="683870" y="523733"/>
                    <a:pt x="657135" y="523733"/>
                  </a:cubicBezTo>
                  <a:lnTo>
                    <a:pt x="649410" y="523733"/>
                  </a:lnTo>
                  <a:lnTo>
                    <a:pt x="620949" y="523733"/>
                  </a:lnTo>
                  <a:lnTo>
                    <a:pt x="620466" y="527930"/>
                  </a:lnTo>
                  <a:lnTo>
                    <a:pt x="15529" y="527930"/>
                  </a:lnTo>
                  <a:lnTo>
                    <a:pt x="15529" y="1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004688">
                <a:alpha val="31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68" name="Gruppo 67">
            <a:extLst>
              <a:ext uri="{FF2B5EF4-FFF2-40B4-BE49-F238E27FC236}">
                <a16:creationId xmlns:a16="http://schemas.microsoft.com/office/drawing/2014/main" id="{5E9D720E-8BC8-44E6-9140-2259884ACF6D}"/>
              </a:ext>
            </a:extLst>
          </p:cNvPr>
          <p:cNvGrpSpPr/>
          <p:nvPr/>
        </p:nvGrpSpPr>
        <p:grpSpPr>
          <a:xfrm>
            <a:off x="5890412" y="101251"/>
            <a:ext cx="1674623" cy="2057217"/>
            <a:chOff x="5890412" y="101251"/>
            <a:chExt cx="1674623" cy="2057217"/>
          </a:xfrm>
        </p:grpSpPr>
        <p:grpSp>
          <p:nvGrpSpPr>
            <p:cNvPr id="75" name="Group 74"/>
            <p:cNvGrpSpPr/>
            <p:nvPr/>
          </p:nvGrpSpPr>
          <p:grpSpPr>
            <a:xfrm>
              <a:off x="6098119" y="101251"/>
              <a:ext cx="1466916" cy="1708887"/>
              <a:chOff x="5898286" y="4619312"/>
              <a:chExt cx="1298641" cy="1512857"/>
            </a:xfrm>
          </p:grpSpPr>
          <p:grpSp>
            <p:nvGrpSpPr>
              <p:cNvPr id="419" name="Group 418"/>
              <p:cNvGrpSpPr/>
              <p:nvPr/>
            </p:nvGrpSpPr>
            <p:grpSpPr>
              <a:xfrm>
                <a:off x="5898286" y="4756146"/>
                <a:ext cx="1298641" cy="1376023"/>
                <a:chOff x="5946191" y="4760394"/>
                <a:chExt cx="1146455" cy="1281791"/>
              </a:xfrm>
            </p:grpSpPr>
            <p:sp>
              <p:nvSpPr>
                <p:cNvPr id="423" name="Oval 199"/>
                <p:cNvSpPr/>
                <p:nvPr/>
              </p:nvSpPr>
              <p:spPr>
                <a:xfrm>
                  <a:off x="5946191" y="4760394"/>
                  <a:ext cx="1137826" cy="1281791"/>
                </a:xfrm>
                <a:custGeom>
                  <a:avLst/>
                  <a:gdLst>
                    <a:gd name="connsiteX0" fmla="*/ 0 w 1193615"/>
                    <a:gd name="connsiteY0" fmla="*/ 687136 h 1374272"/>
                    <a:gd name="connsiteX1" fmla="*/ 596808 w 1193615"/>
                    <a:gd name="connsiteY1" fmla="*/ 0 h 1374272"/>
                    <a:gd name="connsiteX2" fmla="*/ 1193616 w 1193615"/>
                    <a:gd name="connsiteY2" fmla="*/ 687136 h 1374272"/>
                    <a:gd name="connsiteX3" fmla="*/ 596808 w 1193615"/>
                    <a:gd name="connsiteY3" fmla="*/ 1374272 h 1374272"/>
                    <a:gd name="connsiteX4" fmla="*/ 0 w 1193615"/>
                    <a:gd name="connsiteY4" fmla="*/ 687136 h 1374272"/>
                    <a:gd name="connsiteX0" fmla="*/ 0 w 1241241"/>
                    <a:gd name="connsiteY0" fmla="*/ 688344 h 1377486"/>
                    <a:gd name="connsiteX1" fmla="*/ 596808 w 1241241"/>
                    <a:gd name="connsiteY1" fmla="*/ 1208 h 1377486"/>
                    <a:gd name="connsiteX2" fmla="*/ 1241241 w 1241241"/>
                    <a:gd name="connsiteY2" fmla="*/ 831219 h 1377486"/>
                    <a:gd name="connsiteX3" fmla="*/ 596808 w 1241241"/>
                    <a:gd name="connsiteY3" fmla="*/ 1375480 h 1377486"/>
                    <a:gd name="connsiteX4" fmla="*/ 0 w 1241241"/>
                    <a:gd name="connsiteY4" fmla="*/ 688344 h 1377486"/>
                    <a:gd name="connsiteX0" fmla="*/ 0 w 1288866"/>
                    <a:gd name="connsiteY0" fmla="*/ 725842 h 1376023"/>
                    <a:gd name="connsiteX1" fmla="*/ 644433 w 1288866"/>
                    <a:gd name="connsiteY1" fmla="*/ 606 h 1376023"/>
                    <a:gd name="connsiteX2" fmla="*/ 1288866 w 1288866"/>
                    <a:gd name="connsiteY2" fmla="*/ 830617 h 1376023"/>
                    <a:gd name="connsiteX3" fmla="*/ 644433 w 1288866"/>
                    <a:gd name="connsiteY3" fmla="*/ 1374878 h 1376023"/>
                    <a:gd name="connsiteX4" fmla="*/ 0 w 1288866"/>
                    <a:gd name="connsiteY4" fmla="*/ 725842 h 13760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288866" h="1376023">
                      <a:moveTo>
                        <a:pt x="0" y="725842"/>
                      </a:moveTo>
                      <a:cubicBezTo>
                        <a:pt x="0" y="346347"/>
                        <a:pt x="429622" y="-16857"/>
                        <a:pt x="644433" y="606"/>
                      </a:cubicBezTo>
                      <a:cubicBezTo>
                        <a:pt x="859244" y="18069"/>
                        <a:pt x="1288866" y="451122"/>
                        <a:pt x="1288866" y="830617"/>
                      </a:cubicBezTo>
                      <a:cubicBezTo>
                        <a:pt x="1288866" y="1210112"/>
                        <a:pt x="859244" y="1392341"/>
                        <a:pt x="644433" y="1374878"/>
                      </a:cubicBezTo>
                      <a:cubicBezTo>
                        <a:pt x="429622" y="1357416"/>
                        <a:pt x="0" y="1105337"/>
                        <a:pt x="0" y="725842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GB" dirty="0"/>
                    <a:t> </a:t>
                  </a:r>
                </a:p>
              </p:txBody>
            </p:sp>
            <p:sp>
              <p:nvSpPr>
                <p:cNvPr id="424" name="Freeform 423"/>
                <p:cNvSpPr/>
                <p:nvPr/>
              </p:nvSpPr>
              <p:spPr>
                <a:xfrm rot="20946490">
                  <a:off x="6086155" y="4937893"/>
                  <a:ext cx="1006491" cy="1096158"/>
                </a:xfrm>
                <a:custGeom>
                  <a:avLst/>
                  <a:gdLst>
                    <a:gd name="connsiteX0" fmla="*/ 811276 w 967341"/>
                    <a:gd name="connsiteY0" fmla="*/ 0 h 1094438"/>
                    <a:gd name="connsiteX1" fmla="*/ 813025 w 967341"/>
                    <a:gd name="connsiteY1" fmla="*/ 1753 h 1094438"/>
                    <a:gd name="connsiteX2" fmla="*/ 967341 w 967341"/>
                    <a:gd name="connsiteY2" fmla="*/ 454358 h 1094438"/>
                    <a:gd name="connsiteX3" fmla="*/ 440472 w 967341"/>
                    <a:gd name="connsiteY3" fmla="*/ 1094438 h 1094438"/>
                    <a:gd name="connsiteX4" fmla="*/ 3584 w 967341"/>
                    <a:gd name="connsiteY4" fmla="*/ 812233 h 1094438"/>
                    <a:gd name="connsiteX5" fmla="*/ 0 w 967341"/>
                    <a:gd name="connsiteY5" fmla="*/ 804211 h 1094438"/>
                    <a:gd name="connsiteX6" fmla="*/ 76226 w 967341"/>
                    <a:gd name="connsiteY6" fmla="*/ 880617 h 1094438"/>
                    <a:gd name="connsiteX7" fmla="*/ 370803 w 967341"/>
                    <a:gd name="connsiteY7" fmla="*/ 989932 h 1094438"/>
                    <a:gd name="connsiteX8" fmla="*/ 897672 w 967341"/>
                    <a:gd name="connsiteY8" fmla="*/ 349852 h 1094438"/>
                    <a:gd name="connsiteX9" fmla="*/ 856268 w 967341"/>
                    <a:gd name="connsiteY9" fmla="*/ 100704 h 1094438"/>
                    <a:gd name="connsiteX0" fmla="*/ 811276 w 973774"/>
                    <a:gd name="connsiteY0" fmla="*/ 0 h 1095971"/>
                    <a:gd name="connsiteX1" fmla="*/ 813025 w 973774"/>
                    <a:gd name="connsiteY1" fmla="*/ 1753 h 1095971"/>
                    <a:gd name="connsiteX2" fmla="*/ 967341 w 973774"/>
                    <a:gd name="connsiteY2" fmla="*/ 454358 h 1095971"/>
                    <a:gd name="connsiteX3" fmla="*/ 892924 w 973774"/>
                    <a:gd name="connsiteY3" fmla="*/ 903202 h 1095971"/>
                    <a:gd name="connsiteX4" fmla="*/ 440472 w 973774"/>
                    <a:gd name="connsiteY4" fmla="*/ 1094438 h 1095971"/>
                    <a:gd name="connsiteX5" fmla="*/ 3584 w 973774"/>
                    <a:gd name="connsiteY5" fmla="*/ 812233 h 1095971"/>
                    <a:gd name="connsiteX6" fmla="*/ 0 w 973774"/>
                    <a:gd name="connsiteY6" fmla="*/ 804211 h 1095971"/>
                    <a:gd name="connsiteX7" fmla="*/ 76226 w 973774"/>
                    <a:gd name="connsiteY7" fmla="*/ 880617 h 1095971"/>
                    <a:gd name="connsiteX8" fmla="*/ 370803 w 973774"/>
                    <a:gd name="connsiteY8" fmla="*/ 989932 h 1095971"/>
                    <a:gd name="connsiteX9" fmla="*/ 897672 w 973774"/>
                    <a:gd name="connsiteY9" fmla="*/ 349852 h 1095971"/>
                    <a:gd name="connsiteX10" fmla="*/ 856268 w 973774"/>
                    <a:gd name="connsiteY10" fmla="*/ 100704 h 1095971"/>
                    <a:gd name="connsiteX11" fmla="*/ 811276 w 973774"/>
                    <a:gd name="connsiteY11" fmla="*/ 0 h 1095971"/>
                    <a:gd name="connsiteX0" fmla="*/ 811276 w 1010577"/>
                    <a:gd name="connsiteY0" fmla="*/ 0 h 1095971"/>
                    <a:gd name="connsiteX1" fmla="*/ 813025 w 1010577"/>
                    <a:gd name="connsiteY1" fmla="*/ 1753 h 1095971"/>
                    <a:gd name="connsiteX2" fmla="*/ 1008102 w 1010577"/>
                    <a:gd name="connsiteY2" fmla="*/ 560259 h 1095971"/>
                    <a:gd name="connsiteX3" fmla="*/ 892924 w 1010577"/>
                    <a:gd name="connsiteY3" fmla="*/ 903202 h 1095971"/>
                    <a:gd name="connsiteX4" fmla="*/ 440472 w 1010577"/>
                    <a:gd name="connsiteY4" fmla="*/ 1094438 h 1095971"/>
                    <a:gd name="connsiteX5" fmla="*/ 3584 w 1010577"/>
                    <a:gd name="connsiteY5" fmla="*/ 812233 h 1095971"/>
                    <a:gd name="connsiteX6" fmla="*/ 0 w 1010577"/>
                    <a:gd name="connsiteY6" fmla="*/ 804211 h 1095971"/>
                    <a:gd name="connsiteX7" fmla="*/ 76226 w 1010577"/>
                    <a:gd name="connsiteY7" fmla="*/ 880617 h 1095971"/>
                    <a:gd name="connsiteX8" fmla="*/ 370803 w 1010577"/>
                    <a:gd name="connsiteY8" fmla="*/ 989932 h 1095971"/>
                    <a:gd name="connsiteX9" fmla="*/ 897672 w 1010577"/>
                    <a:gd name="connsiteY9" fmla="*/ 349852 h 1095971"/>
                    <a:gd name="connsiteX10" fmla="*/ 856268 w 1010577"/>
                    <a:gd name="connsiteY10" fmla="*/ 100704 h 1095971"/>
                    <a:gd name="connsiteX11" fmla="*/ 811276 w 1010577"/>
                    <a:gd name="connsiteY11" fmla="*/ 0 h 1095971"/>
                    <a:gd name="connsiteX0" fmla="*/ 760217 w 1010577"/>
                    <a:gd name="connsiteY0" fmla="*/ 0 h 1102675"/>
                    <a:gd name="connsiteX1" fmla="*/ 813025 w 1010577"/>
                    <a:gd name="connsiteY1" fmla="*/ 8457 h 1102675"/>
                    <a:gd name="connsiteX2" fmla="*/ 1008102 w 1010577"/>
                    <a:gd name="connsiteY2" fmla="*/ 566963 h 1102675"/>
                    <a:gd name="connsiteX3" fmla="*/ 892924 w 1010577"/>
                    <a:gd name="connsiteY3" fmla="*/ 909906 h 1102675"/>
                    <a:gd name="connsiteX4" fmla="*/ 440472 w 1010577"/>
                    <a:gd name="connsiteY4" fmla="*/ 1101142 h 1102675"/>
                    <a:gd name="connsiteX5" fmla="*/ 3584 w 1010577"/>
                    <a:gd name="connsiteY5" fmla="*/ 818937 h 1102675"/>
                    <a:gd name="connsiteX6" fmla="*/ 0 w 1010577"/>
                    <a:gd name="connsiteY6" fmla="*/ 810915 h 1102675"/>
                    <a:gd name="connsiteX7" fmla="*/ 76226 w 1010577"/>
                    <a:gd name="connsiteY7" fmla="*/ 887321 h 1102675"/>
                    <a:gd name="connsiteX8" fmla="*/ 370803 w 1010577"/>
                    <a:gd name="connsiteY8" fmla="*/ 996636 h 1102675"/>
                    <a:gd name="connsiteX9" fmla="*/ 897672 w 1010577"/>
                    <a:gd name="connsiteY9" fmla="*/ 356556 h 1102675"/>
                    <a:gd name="connsiteX10" fmla="*/ 856268 w 1010577"/>
                    <a:gd name="connsiteY10" fmla="*/ 107408 h 1102675"/>
                    <a:gd name="connsiteX11" fmla="*/ 760217 w 1010577"/>
                    <a:gd name="connsiteY11" fmla="*/ 0 h 1102675"/>
                    <a:gd name="connsiteX0" fmla="*/ 760217 w 1010577"/>
                    <a:gd name="connsiteY0" fmla="*/ 0 h 1102675"/>
                    <a:gd name="connsiteX1" fmla="*/ 813025 w 1010577"/>
                    <a:gd name="connsiteY1" fmla="*/ 8457 h 1102675"/>
                    <a:gd name="connsiteX2" fmla="*/ 1008102 w 1010577"/>
                    <a:gd name="connsiteY2" fmla="*/ 566963 h 1102675"/>
                    <a:gd name="connsiteX3" fmla="*/ 892924 w 1010577"/>
                    <a:gd name="connsiteY3" fmla="*/ 909906 h 1102675"/>
                    <a:gd name="connsiteX4" fmla="*/ 440472 w 1010577"/>
                    <a:gd name="connsiteY4" fmla="*/ 1101142 h 1102675"/>
                    <a:gd name="connsiteX5" fmla="*/ 3584 w 1010577"/>
                    <a:gd name="connsiteY5" fmla="*/ 818937 h 1102675"/>
                    <a:gd name="connsiteX6" fmla="*/ 0 w 1010577"/>
                    <a:gd name="connsiteY6" fmla="*/ 810915 h 1102675"/>
                    <a:gd name="connsiteX7" fmla="*/ 76226 w 1010577"/>
                    <a:gd name="connsiteY7" fmla="*/ 887321 h 1102675"/>
                    <a:gd name="connsiteX8" fmla="*/ 370803 w 1010577"/>
                    <a:gd name="connsiteY8" fmla="*/ 996636 h 1102675"/>
                    <a:gd name="connsiteX9" fmla="*/ 897672 w 1010577"/>
                    <a:gd name="connsiteY9" fmla="*/ 356556 h 1102675"/>
                    <a:gd name="connsiteX10" fmla="*/ 832170 w 1010577"/>
                    <a:gd name="connsiteY10" fmla="*/ 104367 h 1102675"/>
                    <a:gd name="connsiteX11" fmla="*/ 760217 w 1010577"/>
                    <a:gd name="connsiteY11" fmla="*/ 0 h 1102675"/>
                    <a:gd name="connsiteX0" fmla="*/ 760217 w 1012476"/>
                    <a:gd name="connsiteY0" fmla="*/ 0 h 1102675"/>
                    <a:gd name="connsiteX1" fmla="*/ 776049 w 1012476"/>
                    <a:gd name="connsiteY1" fmla="*/ 13855 h 1102675"/>
                    <a:gd name="connsiteX2" fmla="*/ 1008102 w 1012476"/>
                    <a:gd name="connsiteY2" fmla="*/ 566963 h 1102675"/>
                    <a:gd name="connsiteX3" fmla="*/ 892924 w 1012476"/>
                    <a:gd name="connsiteY3" fmla="*/ 909906 h 1102675"/>
                    <a:gd name="connsiteX4" fmla="*/ 440472 w 1012476"/>
                    <a:gd name="connsiteY4" fmla="*/ 1101142 h 1102675"/>
                    <a:gd name="connsiteX5" fmla="*/ 3584 w 1012476"/>
                    <a:gd name="connsiteY5" fmla="*/ 818937 h 1102675"/>
                    <a:gd name="connsiteX6" fmla="*/ 0 w 1012476"/>
                    <a:gd name="connsiteY6" fmla="*/ 810915 h 1102675"/>
                    <a:gd name="connsiteX7" fmla="*/ 76226 w 1012476"/>
                    <a:gd name="connsiteY7" fmla="*/ 887321 h 1102675"/>
                    <a:gd name="connsiteX8" fmla="*/ 370803 w 1012476"/>
                    <a:gd name="connsiteY8" fmla="*/ 996636 h 1102675"/>
                    <a:gd name="connsiteX9" fmla="*/ 897672 w 1012476"/>
                    <a:gd name="connsiteY9" fmla="*/ 356556 h 1102675"/>
                    <a:gd name="connsiteX10" fmla="*/ 832170 w 1012476"/>
                    <a:gd name="connsiteY10" fmla="*/ 104367 h 1102675"/>
                    <a:gd name="connsiteX11" fmla="*/ 760217 w 1012476"/>
                    <a:gd name="connsiteY11" fmla="*/ 0 h 11026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012476" h="1102675">
                      <a:moveTo>
                        <a:pt x="760217" y="0"/>
                      </a:moveTo>
                      <a:lnTo>
                        <a:pt x="776049" y="13855"/>
                      </a:lnTo>
                      <a:cubicBezTo>
                        <a:pt x="871393" y="129687"/>
                        <a:pt x="988623" y="417621"/>
                        <a:pt x="1008102" y="566963"/>
                      </a:cubicBezTo>
                      <a:cubicBezTo>
                        <a:pt x="1027581" y="716305"/>
                        <a:pt x="980736" y="803226"/>
                        <a:pt x="892924" y="909906"/>
                      </a:cubicBezTo>
                      <a:cubicBezTo>
                        <a:pt x="805113" y="1016586"/>
                        <a:pt x="588695" y="1116304"/>
                        <a:pt x="440472" y="1101142"/>
                      </a:cubicBezTo>
                      <a:cubicBezTo>
                        <a:pt x="292249" y="1085980"/>
                        <a:pt x="98266" y="989199"/>
                        <a:pt x="3584" y="818937"/>
                      </a:cubicBezTo>
                      <a:lnTo>
                        <a:pt x="0" y="810915"/>
                      </a:lnTo>
                      <a:lnTo>
                        <a:pt x="76226" y="887321"/>
                      </a:lnTo>
                      <a:cubicBezTo>
                        <a:pt x="160314" y="956337"/>
                        <a:pt x="261685" y="996636"/>
                        <a:pt x="370803" y="996636"/>
                      </a:cubicBezTo>
                      <a:cubicBezTo>
                        <a:pt x="661785" y="996636"/>
                        <a:pt x="897672" y="710062"/>
                        <a:pt x="897672" y="356556"/>
                      </a:cubicBezTo>
                      <a:cubicBezTo>
                        <a:pt x="897672" y="268180"/>
                        <a:pt x="858831" y="180945"/>
                        <a:pt x="832170" y="104367"/>
                      </a:cubicBezTo>
                      <a:lnTo>
                        <a:pt x="760217" y="0"/>
                      </a:lnTo>
                      <a:close/>
                    </a:path>
                  </a:pathLst>
                </a:cu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420" name="Flowchart: Stored Data 9"/>
              <p:cNvSpPr/>
              <p:nvPr/>
            </p:nvSpPr>
            <p:spPr>
              <a:xfrm rot="1260000">
                <a:off x="6028892" y="4867014"/>
                <a:ext cx="108573" cy="800099"/>
              </a:xfrm>
              <a:custGeom>
                <a:avLst/>
                <a:gdLst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1667 w 10000"/>
                  <a:gd name="connsiteY4" fmla="*/ 10000 h 10000"/>
                  <a:gd name="connsiteX5" fmla="*/ 0 w 10000"/>
                  <a:gd name="connsiteY5" fmla="*/ 5000 h 10000"/>
                  <a:gd name="connsiteX6" fmla="*/ 1667 w 10000"/>
                  <a:gd name="connsiteY6" fmla="*/ 0 h 10000"/>
                  <a:gd name="connsiteX0" fmla="*/ 10654 w 11435"/>
                  <a:gd name="connsiteY0" fmla="*/ 0 h 10078"/>
                  <a:gd name="connsiteX1" fmla="*/ 10469 w 11435"/>
                  <a:gd name="connsiteY1" fmla="*/ 78 h 10078"/>
                  <a:gd name="connsiteX2" fmla="*/ 8802 w 11435"/>
                  <a:gd name="connsiteY2" fmla="*/ 5078 h 10078"/>
                  <a:gd name="connsiteX3" fmla="*/ 10469 w 11435"/>
                  <a:gd name="connsiteY3" fmla="*/ 10078 h 10078"/>
                  <a:gd name="connsiteX4" fmla="*/ 2136 w 11435"/>
                  <a:gd name="connsiteY4" fmla="*/ 10078 h 10078"/>
                  <a:gd name="connsiteX5" fmla="*/ 469 w 11435"/>
                  <a:gd name="connsiteY5" fmla="*/ 5078 h 10078"/>
                  <a:gd name="connsiteX6" fmla="*/ 10654 w 11435"/>
                  <a:gd name="connsiteY6" fmla="*/ 0 h 10078"/>
                  <a:gd name="connsiteX0" fmla="*/ 10188 w 11300"/>
                  <a:gd name="connsiteY0" fmla="*/ 0 h 10778"/>
                  <a:gd name="connsiteX1" fmla="*/ 10003 w 11300"/>
                  <a:gd name="connsiteY1" fmla="*/ 78 h 10778"/>
                  <a:gd name="connsiteX2" fmla="*/ 8336 w 11300"/>
                  <a:gd name="connsiteY2" fmla="*/ 5078 h 10778"/>
                  <a:gd name="connsiteX3" fmla="*/ 10003 w 11300"/>
                  <a:gd name="connsiteY3" fmla="*/ 10078 h 10778"/>
                  <a:gd name="connsiteX4" fmla="*/ 11300 w 11300"/>
                  <a:gd name="connsiteY4" fmla="*/ 10778 h 10778"/>
                  <a:gd name="connsiteX5" fmla="*/ 3 w 11300"/>
                  <a:gd name="connsiteY5" fmla="*/ 5078 h 10778"/>
                  <a:gd name="connsiteX6" fmla="*/ 10188 w 11300"/>
                  <a:gd name="connsiteY6" fmla="*/ 0 h 10778"/>
                  <a:gd name="connsiteX0" fmla="*/ 10188 w 11300"/>
                  <a:gd name="connsiteY0" fmla="*/ 0 h 10778"/>
                  <a:gd name="connsiteX1" fmla="*/ 10003 w 11300"/>
                  <a:gd name="connsiteY1" fmla="*/ 78 h 10778"/>
                  <a:gd name="connsiteX2" fmla="*/ 3759 w 11300"/>
                  <a:gd name="connsiteY2" fmla="*/ 5233 h 10778"/>
                  <a:gd name="connsiteX3" fmla="*/ 10003 w 11300"/>
                  <a:gd name="connsiteY3" fmla="*/ 10078 h 10778"/>
                  <a:gd name="connsiteX4" fmla="*/ 11300 w 11300"/>
                  <a:gd name="connsiteY4" fmla="*/ 10778 h 10778"/>
                  <a:gd name="connsiteX5" fmla="*/ 3 w 11300"/>
                  <a:gd name="connsiteY5" fmla="*/ 5078 h 10778"/>
                  <a:gd name="connsiteX6" fmla="*/ 10188 w 11300"/>
                  <a:gd name="connsiteY6" fmla="*/ 0 h 107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00" h="10778">
                    <a:moveTo>
                      <a:pt x="10188" y="0"/>
                    </a:moveTo>
                    <a:cubicBezTo>
                      <a:pt x="12966" y="0"/>
                      <a:pt x="7225" y="78"/>
                      <a:pt x="10003" y="78"/>
                    </a:cubicBezTo>
                    <a:cubicBezTo>
                      <a:pt x="9082" y="78"/>
                      <a:pt x="3759" y="2472"/>
                      <a:pt x="3759" y="5233"/>
                    </a:cubicBezTo>
                    <a:cubicBezTo>
                      <a:pt x="3759" y="7994"/>
                      <a:pt x="9082" y="10078"/>
                      <a:pt x="10003" y="10078"/>
                    </a:cubicBezTo>
                    <a:lnTo>
                      <a:pt x="11300" y="10778"/>
                    </a:lnTo>
                    <a:cubicBezTo>
                      <a:pt x="10379" y="10778"/>
                      <a:pt x="188" y="6874"/>
                      <a:pt x="3" y="5078"/>
                    </a:cubicBezTo>
                    <a:cubicBezTo>
                      <a:pt x="-182" y="3282"/>
                      <a:pt x="9267" y="0"/>
                      <a:pt x="1018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1" name="Flowchart: Extract 533"/>
              <p:cNvSpPr/>
              <p:nvPr/>
            </p:nvSpPr>
            <p:spPr>
              <a:xfrm flipV="1">
                <a:off x="6458439" y="4619312"/>
                <a:ext cx="115488" cy="115488"/>
              </a:xfrm>
              <a:prstGeom prst="flowChartExtract">
                <a:avLst/>
              </a:prstGeom>
              <a:solidFill>
                <a:schemeClr val="tx1">
                  <a:lumMod val="50000"/>
                </a:schemeClr>
              </a:solidFill>
              <a:ln w="50800" cap="rnd">
                <a:solidFill>
                  <a:srgbClr val="272E3B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22" name="Flowchart: Stored Data 534"/>
              <p:cNvSpPr>
                <a:spLocks noChangeAspect="1"/>
              </p:cNvSpPr>
              <p:nvPr/>
            </p:nvSpPr>
            <p:spPr>
              <a:xfrm rot="5400000" flipV="1">
                <a:off x="6479103" y="4690718"/>
                <a:ext cx="72000" cy="101447"/>
              </a:xfrm>
              <a:prstGeom prst="flowChartOnlineStorage">
                <a:avLst/>
              </a:pr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76" name="Group 75"/>
            <p:cNvGrpSpPr/>
            <p:nvPr/>
          </p:nvGrpSpPr>
          <p:grpSpPr>
            <a:xfrm>
              <a:off x="5890412" y="449581"/>
              <a:ext cx="1466916" cy="1708887"/>
              <a:chOff x="5898286" y="4619312"/>
              <a:chExt cx="1298641" cy="1512857"/>
            </a:xfrm>
          </p:grpSpPr>
          <p:grpSp>
            <p:nvGrpSpPr>
              <p:cNvPr id="413" name="Group 412"/>
              <p:cNvGrpSpPr/>
              <p:nvPr/>
            </p:nvGrpSpPr>
            <p:grpSpPr>
              <a:xfrm>
                <a:off x="5898286" y="4756146"/>
                <a:ext cx="1298641" cy="1376023"/>
                <a:chOff x="5946191" y="4760394"/>
                <a:chExt cx="1146455" cy="1281791"/>
              </a:xfrm>
            </p:grpSpPr>
            <p:sp>
              <p:nvSpPr>
                <p:cNvPr id="417" name="Oval 199"/>
                <p:cNvSpPr/>
                <p:nvPr/>
              </p:nvSpPr>
              <p:spPr>
                <a:xfrm>
                  <a:off x="5946191" y="4760394"/>
                  <a:ext cx="1137826" cy="1281791"/>
                </a:xfrm>
                <a:custGeom>
                  <a:avLst/>
                  <a:gdLst>
                    <a:gd name="connsiteX0" fmla="*/ 0 w 1193615"/>
                    <a:gd name="connsiteY0" fmla="*/ 687136 h 1374272"/>
                    <a:gd name="connsiteX1" fmla="*/ 596808 w 1193615"/>
                    <a:gd name="connsiteY1" fmla="*/ 0 h 1374272"/>
                    <a:gd name="connsiteX2" fmla="*/ 1193616 w 1193615"/>
                    <a:gd name="connsiteY2" fmla="*/ 687136 h 1374272"/>
                    <a:gd name="connsiteX3" fmla="*/ 596808 w 1193615"/>
                    <a:gd name="connsiteY3" fmla="*/ 1374272 h 1374272"/>
                    <a:gd name="connsiteX4" fmla="*/ 0 w 1193615"/>
                    <a:gd name="connsiteY4" fmla="*/ 687136 h 1374272"/>
                    <a:gd name="connsiteX0" fmla="*/ 0 w 1241241"/>
                    <a:gd name="connsiteY0" fmla="*/ 688344 h 1377486"/>
                    <a:gd name="connsiteX1" fmla="*/ 596808 w 1241241"/>
                    <a:gd name="connsiteY1" fmla="*/ 1208 h 1377486"/>
                    <a:gd name="connsiteX2" fmla="*/ 1241241 w 1241241"/>
                    <a:gd name="connsiteY2" fmla="*/ 831219 h 1377486"/>
                    <a:gd name="connsiteX3" fmla="*/ 596808 w 1241241"/>
                    <a:gd name="connsiteY3" fmla="*/ 1375480 h 1377486"/>
                    <a:gd name="connsiteX4" fmla="*/ 0 w 1241241"/>
                    <a:gd name="connsiteY4" fmla="*/ 688344 h 1377486"/>
                    <a:gd name="connsiteX0" fmla="*/ 0 w 1288866"/>
                    <a:gd name="connsiteY0" fmla="*/ 725842 h 1376023"/>
                    <a:gd name="connsiteX1" fmla="*/ 644433 w 1288866"/>
                    <a:gd name="connsiteY1" fmla="*/ 606 h 1376023"/>
                    <a:gd name="connsiteX2" fmla="*/ 1288866 w 1288866"/>
                    <a:gd name="connsiteY2" fmla="*/ 830617 h 1376023"/>
                    <a:gd name="connsiteX3" fmla="*/ 644433 w 1288866"/>
                    <a:gd name="connsiteY3" fmla="*/ 1374878 h 1376023"/>
                    <a:gd name="connsiteX4" fmla="*/ 0 w 1288866"/>
                    <a:gd name="connsiteY4" fmla="*/ 725842 h 13760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288866" h="1376023">
                      <a:moveTo>
                        <a:pt x="0" y="725842"/>
                      </a:moveTo>
                      <a:cubicBezTo>
                        <a:pt x="0" y="346347"/>
                        <a:pt x="429622" y="-16857"/>
                        <a:pt x="644433" y="606"/>
                      </a:cubicBezTo>
                      <a:cubicBezTo>
                        <a:pt x="859244" y="18069"/>
                        <a:pt x="1288866" y="451122"/>
                        <a:pt x="1288866" y="830617"/>
                      </a:cubicBezTo>
                      <a:cubicBezTo>
                        <a:pt x="1288866" y="1210112"/>
                        <a:pt x="859244" y="1392341"/>
                        <a:pt x="644433" y="1374878"/>
                      </a:cubicBezTo>
                      <a:cubicBezTo>
                        <a:pt x="429622" y="1357416"/>
                        <a:pt x="0" y="1105337"/>
                        <a:pt x="0" y="725842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GB" dirty="0"/>
                    <a:t> </a:t>
                  </a:r>
                </a:p>
              </p:txBody>
            </p:sp>
            <p:sp>
              <p:nvSpPr>
                <p:cNvPr id="418" name="Freeform 417"/>
                <p:cNvSpPr/>
                <p:nvPr/>
              </p:nvSpPr>
              <p:spPr>
                <a:xfrm rot="20946490">
                  <a:off x="6086155" y="4937893"/>
                  <a:ext cx="1006491" cy="1096158"/>
                </a:xfrm>
                <a:custGeom>
                  <a:avLst/>
                  <a:gdLst>
                    <a:gd name="connsiteX0" fmla="*/ 811276 w 967341"/>
                    <a:gd name="connsiteY0" fmla="*/ 0 h 1094438"/>
                    <a:gd name="connsiteX1" fmla="*/ 813025 w 967341"/>
                    <a:gd name="connsiteY1" fmla="*/ 1753 h 1094438"/>
                    <a:gd name="connsiteX2" fmla="*/ 967341 w 967341"/>
                    <a:gd name="connsiteY2" fmla="*/ 454358 h 1094438"/>
                    <a:gd name="connsiteX3" fmla="*/ 440472 w 967341"/>
                    <a:gd name="connsiteY3" fmla="*/ 1094438 h 1094438"/>
                    <a:gd name="connsiteX4" fmla="*/ 3584 w 967341"/>
                    <a:gd name="connsiteY4" fmla="*/ 812233 h 1094438"/>
                    <a:gd name="connsiteX5" fmla="*/ 0 w 967341"/>
                    <a:gd name="connsiteY5" fmla="*/ 804211 h 1094438"/>
                    <a:gd name="connsiteX6" fmla="*/ 76226 w 967341"/>
                    <a:gd name="connsiteY6" fmla="*/ 880617 h 1094438"/>
                    <a:gd name="connsiteX7" fmla="*/ 370803 w 967341"/>
                    <a:gd name="connsiteY7" fmla="*/ 989932 h 1094438"/>
                    <a:gd name="connsiteX8" fmla="*/ 897672 w 967341"/>
                    <a:gd name="connsiteY8" fmla="*/ 349852 h 1094438"/>
                    <a:gd name="connsiteX9" fmla="*/ 856268 w 967341"/>
                    <a:gd name="connsiteY9" fmla="*/ 100704 h 1094438"/>
                    <a:gd name="connsiteX0" fmla="*/ 811276 w 973774"/>
                    <a:gd name="connsiteY0" fmla="*/ 0 h 1095971"/>
                    <a:gd name="connsiteX1" fmla="*/ 813025 w 973774"/>
                    <a:gd name="connsiteY1" fmla="*/ 1753 h 1095971"/>
                    <a:gd name="connsiteX2" fmla="*/ 967341 w 973774"/>
                    <a:gd name="connsiteY2" fmla="*/ 454358 h 1095971"/>
                    <a:gd name="connsiteX3" fmla="*/ 892924 w 973774"/>
                    <a:gd name="connsiteY3" fmla="*/ 903202 h 1095971"/>
                    <a:gd name="connsiteX4" fmla="*/ 440472 w 973774"/>
                    <a:gd name="connsiteY4" fmla="*/ 1094438 h 1095971"/>
                    <a:gd name="connsiteX5" fmla="*/ 3584 w 973774"/>
                    <a:gd name="connsiteY5" fmla="*/ 812233 h 1095971"/>
                    <a:gd name="connsiteX6" fmla="*/ 0 w 973774"/>
                    <a:gd name="connsiteY6" fmla="*/ 804211 h 1095971"/>
                    <a:gd name="connsiteX7" fmla="*/ 76226 w 973774"/>
                    <a:gd name="connsiteY7" fmla="*/ 880617 h 1095971"/>
                    <a:gd name="connsiteX8" fmla="*/ 370803 w 973774"/>
                    <a:gd name="connsiteY8" fmla="*/ 989932 h 1095971"/>
                    <a:gd name="connsiteX9" fmla="*/ 897672 w 973774"/>
                    <a:gd name="connsiteY9" fmla="*/ 349852 h 1095971"/>
                    <a:gd name="connsiteX10" fmla="*/ 856268 w 973774"/>
                    <a:gd name="connsiteY10" fmla="*/ 100704 h 1095971"/>
                    <a:gd name="connsiteX11" fmla="*/ 811276 w 973774"/>
                    <a:gd name="connsiteY11" fmla="*/ 0 h 1095971"/>
                    <a:gd name="connsiteX0" fmla="*/ 811276 w 1010577"/>
                    <a:gd name="connsiteY0" fmla="*/ 0 h 1095971"/>
                    <a:gd name="connsiteX1" fmla="*/ 813025 w 1010577"/>
                    <a:gd name="connsiteY1" fmla="*/ 1753 h 1095971"/>
                    <a:gd name="connsiteX2" fmla="*/ 1008102 w 1010577"/>
                    <a:gd name="connsiteY2" fmla="*/ 560259 h 1095971"/>
                    <a:gd name="connsiteX3" fmla="*/ 892924 w 1010577"/>
                    <a:gd name="connsiteY3" fmla="*/ 903202 h 1095971"/>
                    <a:gd name="connsiteX4" fmla="*/ 440472 w 1010577"/>
                    <a:gd name="connsiteY4" fmla="*/ 1094438 h 1095971"/>
                    <a:gd name="connsiteX5" fmla="*/ 3584 w 1010577"/>
                    <a:gd name="connsiteY5" fmla="*/ 812233 h 1095971"/>
                    <a:gd name="connsiteX6" fmla="*/ 0 w 1010577"/>
                    <a:gd name="connsiteY6" fmla="*/ 804211 h 1095971"/>
                    <a:gd name="connsiteX7" fmla="*/ 76226 w 1010577"/>
                    <a:gd name="connsiteY7" fmla="*/ 880617 h 1095971"/>
                    <a:gd name="connsiteX8" fmla="*/ 370803 w 1010577"/>
                    <a:gd name="connsiteY8" fmla="*/ 989932 h 1095971"/>
                    <a:gd name="connsiteX9" fmla="*/ 897672 w 1010577"/>
                    <a:gd name="connsiteY9" fmla="*/ 349852 h 1095971"/>
                    <a:gd name="connsiteX10" fmla="*/ 856268 w 1010577"/>
                    <a:gd name="connsiteY10" fmla="*/ 100704 h 1095971"/>
                    <a:gd name="connsiteX11" fmla="*/ 811276 w 1010577"/>
                    <a:gd name="connsiteY11" fmla="*/ 0 h 1095971"/>
                    <a:gd name="connsiteX0" fmla="*/ 760217 w 1010577"/>
                    <a:gd name="connsiteY0" fmla="*/ 0 h 1102675"/>
                    <a:gd name="connsiteX1" fmla="*/ 813025 w 1010577"/>
                    <a:gd name="connsiteY1" fmla="*/ 8457 h 1102675"/>
                    <a:gd name="connsiteX2" fmla="*/ 1008102 w 1010577"/>
                    <a:gd name="connsiteY2" fmla="*/ 566963 h 1102675"/>
                    <a:gd name="connsiteX3" fmla="*/ 892924 w 1010577"/>
                    <a:gd name="connsiteY3" fmla="*/ 909906 h 1102675"/>
                    <a:gd name="connsiteX4" fmla="*/ 440472 w 1010577"/>
                    <a:gd name="connsiteY4" fmla="*/ 1101142 h 1102675"/>
                    <a:gd name="connsiteX5" fmla="*/ 3584 w 1010577"/>
                    <a:gd name="connsiteY5" fmla="*/ 818937 h 1102675"/>
                    <a:gd name="connsiteX6" fmla="*/ 0 w 1010577"/>
                    <a:gd name="connsiteY6" fmla="*/ 810915 h 1102675"/>
                    <a:gd name="connsiteX7" fmla="*/ 76226 w 1010577"/>
                    <a:gd name="connsiteY7" fmla="*/ 887321 h 1102675"/>
                    <a:gd name="connsiteX8" fmla="*/ 370803 w 1010577"/>
                    <a:gd name="connsiteY8" fmla="*/ 996636 h 1102675"/>
                    <a:gd name="connsiteX9" fmla="*/ 897672 w 1010577"/>
                    <a:gd name="connsiteY9" fmla="*/ 356556 h 1102675"/>
                    <a:gd name="connsiteX10" fmla="*/ 856268 w 1010577"/>
                    <a:gd name="connsiteY10" fmla="*/ 107408 h 1102675"/>
                    <a:gd name="connsiteX11" fmla="*/ 760217 w 1010577"/>
                    <a:gd name="connsiteY11" fmla="*/ 0 h 1102675"/>
                    <a:gd name="connsiteX0" fmla="*/ 760217 w 1010577"/>
                    <a:gd name="connsiteY0" fmla="*/ 0 h 1102675"/>
                    <a:gd name="connsiteX1" fmla="*/ 813025 w 1010577"/>
                    <a:gd name="connsiteY1" fmla="*/ 8457 h 1102675"/>
                    <a:gd name="connsiteX2" fmla="*/ 1008102 w 1010577"/>
                    <a:gd name="connsiteY2" fmla="*/ 566963 h 1102675"/>
                    <a:gd name="connsiteX3" fmla="*/ 892924 w 1010577"/>
                    <a:gd name="connsiteY3" fmla="*/ 909906 h 1102675"/>
                    <a:gd name="connsiteX4" fmla="*/ 440472 w 1010577"/>
                    <a:gd name="connsiteY4" fmla="*/ 1101142 h 1102675"/>
                    <a:gd name="connsiteX5" fmla="*/ 3584 w 1010577"/>
                    <a:gd name="connsiteY5" fmla="*/ 818937 h 1102675"/>
                    <a:gd name="connsiteX6" fmla="*/ 0 w 1010577"/>
                    <a:gd name="connsiteY6" fmla="*/ 810915 h 1102675"/>
                    <a:gd name="connsiteX7" fmla="*/ 76226 w 1010577"/>
                    <a:gd name="connsiteY7" fmla="*/ 887321 h 1102675"/>
                    <a:gd name="connsiteX8" fmla="*/ 370803 w 1010577"/>
                    <a:gd name="connsiteY8" fmla="*/ 996636 h 1102675"/>
                    <a:gd name="connsiteX9" fmla="*/ 897672 w 1010577"/>
                    <a:gd name="connsiteY9" fmla="*/ 356556 h 1102675"/>
                    <a:gd name="connsiteX10" fmla="*/ 832170 w 1010577"/>
                    <a:gd name="connsiteY10" fmla="*/ 104367 h 1102675"/>
                    <a:gd name="connsiteX11" fmla="*/ 760217 w 1010577"/>
                    <a:gd name="connsiteY11" fmla="*/ 0 h 1102675"/>
                    <a:gd name="connsiteX0" fmla="*/ 760217 w 1012476"/>
                    <a:gd name="connsiteY0" fmla="*/ 0 h 1102675"/>
                    <a:gd name="connsiteX1" fmla="*/ 776049 w 1012476"/>
                    <a:gd name="connsiteY1" fmla="*/ 13855 h 1102675"/>
                    <a:gd name="connsiteX2" fmla="*/ 1008102 w 1012476"/>
                    <a:gd name="connsiteY2" fmla="*/ 566963 h 1102675"/>
                    <a:gd name="connsiteX3" fmla="*/ 892924 w 1012476"/>
                    <a:gd name="connsiteY3" fmla="*/ 909906 h 1102675"/>
                    <a:gd name="connsiteX4" fmla="*/ 440472 w 1012476"/>
                    <a:gd name="connsiteY4" fmla="*/ 1101142 h 1102675"/>
                    <a:gd name="connsiteX5" fmla="*/ 3584 w 1012476"/>
                    <a:gd name="connsiteY5" fmla="*/ 818937 h 1102675"/>
                    <a:gd name="connsiteX6" fmla="*/ 0 w 1012476"/>
                    <a:gd name="connsiteY6" fmla="*/ 810915 h 1102675"/>
                    <a:gd name="connsiteX7" fmla="*/ 76226 w 1012476"/>
                    <a:gd name="connsiteY7" fmla="*/ 887321 h 1102675"/>
                    <a:gd name="connsiteX8" fmla="*/ 370803 w 1012476"/>
                    <a:gd name="connsiteY8" fmla="*/ 996636 h 1102675"/>
                    <a:gd name="connsiteX9" fmla="*/ 897672 w 1012476"/>
                    <a:gd name="connsiteY9" fmla="*/ 356556 h 1102675"/>
                    <a:gd name="connsiteX10" fmla="*/ 832170 w 1012476"/>
                    <a:gd name="connsiteY10" fmla="*/ 104367 h 1102675"/>
                    <a:gd name="connsiteX11" fmla="*/ 760217 w 1012476"/>
                    <a:gd name="connsiteY11" fmla="*/ 0 h 11026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012476" h="1102675">
                      <a:moveTo>
                        <a:pt x="760217" y="0"/>
                      </a:moveTo>
                      <a:lnTo>
                        <a:pt x="776049" y="13855"/>
                      </a:lnTo>
                      <a:cubicBezTo>
                        <a:pt x="871393" y="129687"/>
                        <a:pt x="988623" y="417621"/>
                        <a:pt x="1008102" y="566963"/>
                      </a:cubicBezTo>
                      <a:cubicBezTo>
                        <a:pt x="1027581" y="716305"/>
                        <a:pt x="980736" y="803226"/>
                        <a:pt x="892924" y="909906"/>
                      </a:cubicBezTo>
                      <a:cubicBezTo>
                        <a:pt x="805113" y="1016586"/>
                        <a:pt x="588695" y="1116304"/>
                        <a:pt x="440472" y="1101142"/>
                      </a:cubicBezTo>
                      <a:cubicBezTo>
                        <a:pt x="292249" y="1085980"/>
                        <a:pt x="98266" y="989199"/>
                        <a:pt x="3584" y="818937"/>
                      </a:cubicBezTo>
                      <a:lnTo>
                        <a:pt x="0" y="810915"/>
                      </a:lnTo>
                      <a:lnTo>
                        <a:pt x="76226" y="887321"/>
                      </a:lnTo>
                      <a:cubicBezTo>
                        <a:pt x="160314" y="956337"/>
                        <a:pt x="261685" y="996636"/>
                        <a:pt x="370803" y="996636"/>
                      </a:cubicBezTo>
                      <a:cubicBezTo>
                        <a:pt x="661785" y="996636"/>
                        <a:pt x="897672" y="710062"/>
                        <a:pt x="897672" y="356556"/>
                      </a:cubicBezTo>
                      <a:cubicBezTo>
                        <a:pt x="897672" y="268180"/>
                        <a:pt x="858831" y="180945"/>
                        <a:pt x="832170" y="104367"/>
                      </a:cubicBezTo>
                      <a:lnTo>
                        <a:pt x="760217" y="0"/>
                      </a:lnTo>
                      <a:close/>
                    </a:path>
                  </a:pathLst>
                </a:cu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414" name="Flowchart: Stored Data 9"/>
              <p:cNvSpPr/>
              <p:nvPr/>
            </p:nvSpPr>
            <p:spPr>
              <a:xfrm rot="1260000">
                <a:off x="6028892" y="4867014"/>
                <a:ext cx="108573" cy="800099"/>
              </a:xfrm>
              <a:custGeom>
                <a:avLst/>
                <a:gdLst>
                  <a:gd name="connsiteX0" fmla="*/ 1667 w 10000"/>
                  <a:gd name="connsiteY0" fmla="*/ 0 h 10000"/>
                  <a:gd name="connsiteX1" fmla="*/ 10000 w 10000"/>
                  <a:gd name="connsiteY1" fmla="*/ 0 h 10000"/>
                  <a:gd name="connsiteX2" fmla="*/ 8333 w 10000"/>
                  <a:gd name="connsiteY2" fmla="*/ 5000 h 10000"/>
                  <a:gd name="connsiteX3" fmla="*/ 10000 w 10000"/>
                  <a:gd name="connsiteY3" fmla="*/ 10000 h 10000"/>
                  <a:gd name="connsiteX4" fmla="*/ 1667 w 10000"/>
                  <a:gd name="connsiteY4" fmla="*/ 10000 h 10000"/>
                  <a:gd name="connsiteX5" fmla="*/ 0 w 10000"/>
                  <a:gd name="connsiteY5" fmla="*/ 5000 h 10000"/>
                  <a:gd name="connsiteX6" fmla="*/ 1667 w 10000"/>
                  <a:gd name="connsiteY6" fmla="*/ 0 h 10000"/>
                  <a:gd name="connsiteX0" fmla="*/ 10654 w 11435"/>
                  <a:gd name="connsiteY0" fmla="*/ 0 h 10078"/>
                  <a:gd name="connsiteX1" fmla="*/ 10469 w 11435"/>
                  <a:gd name="connsiteY1" fmla="*/ 78 h 10078"/>
                  <a:gd name="connsiteX2" fmla="*/ 8802 w 11435"/>
                  <a:gd name="connsiteY2" fmla="*/ 5078 h 10078"/>
                  <a:gd name="connsiteX3" fmla="*/ 10469 w 11435"/>
                  <a:gd name="connsiteY3" fmla="*/ 10078 h 10078"/>
                  <a:gd name="connsiteX4" fmla="*/ 2136 w 11435"/>
                  <a:gd name="connsiteY4" fmla="*/ 10078 h 10078"/>
                  <a:gd name="connsiteX5" fmla="*/ 469 w 11435"/>
                  <a:gd name="connsiteY5" fmla="*/ 5078 h 10078"/>
                  <a:gd name="connsiteX6" fmla="*/ 10654 w 11435"/>
                  <a:gd name="connsiteY6" fmla="*/ 0 h 10078"/>
                  <a:gd name="connsiteX0" fmla="*/ 10188 w 11300"/>
                  <a:gd name="connsiteY0" fmla="*/ 0 h 10778"/>
                  <a:gd name="connsiteX1" fmla="*/ 10003 w 11300"/>
                  <a:gd name="connsiteY1" fmla="*/ 78 h 10778"/>
                  <a:gd name="connsiteX2" fmla="*/ 8336 w 11300"/>
                  <a:gd name="connsiteY2" fmla="*/ 5078 h 10778"/>
                  <a:gd name="connsiteX3" fmla="*/ 10003 w 11300"/>
                  <a:gd name="connsiteY3" fmla="*/ 10078 h 10778"/>
                  <a:gd name="connsiteX4" fmla="*/ 11300 w 11300"/>
                  <a:gd name="connsiteY4" fmla="*/ 10778 h 10778"/>
                  <a:gd name="connsiteX5" fmla="*/ 3 w 11300"/>
                  <a:gd name="connsiteY5" fmla="*/ 5078 h 10778"/>
                  <a:gd name="connsiteX6" fmla="*/ 10188 w 11300"/>
                  <a:gd name="connsiteY6" fmla="*/ 0 h 10778"/>
                  <a:gd name="connsiteX0" fmla="*/ 10188 w 11300"/>
                  <a:gd name="connsiteY0" fmla="*/ 0 h 10778"/>
                  <a:gd name="connsiteX1" fmla="*/ 10003 w 11300"/>
                  <a:gd name="connsiteY1" fmla="*/ 78 h 10778"/>
                  <a:gd name="connsiteX2" fmla="*/ 3759 w 11300"/>
                  <a:gd name="connsiteY2" fmla="*/ 5233 h 10778"/>
                  <a:gd name="connsiteX3" fmla="*/ 10003 w 11300"/>
                  <a:gd name="connsiteY3" fmla="*/ 10078 h 10778"/>
                  <a:gd name="connsiteX4" fmla="*/ 11300 w 11300"/>
                  <a:gd name="connsiteY4" fmla="*/ 10778 h 10778"/>
                  <a:gd name="connsiteX5" fmla="*/ 3 w 11300"/>
                  <a:gd name="connsiteY5" fmla="*/ 5078 h 10778"/>
                  <a:gd name="connsiteX6" fmla="*/ 10188 w 11300"/>
                  <a:gd name="connsiteY6" fmla="*/ 0 h 107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00" h="10778">
                    <a:moveTo>
                      <a:pt x="10188" y="0"/>
                    </a:moveTo>
                    <a:cubicBezTo>
                      <a:pt x="12966" y="0"/>
                      <a:pt x="7225" y="78"/>
                      <a:pt x="10003" y="78"/>
                    </a:cubicBezTo>
                    <a:cubicBezTo>
                      <a:pt x="9082" y="78"/>
                      <a:pt x="3759" y="2472"/>
                      <a:pt x="3759" y="5233"/>
                    </a:cubicBezTo>
                    <a:cubicBezTo>
                      <a:pt x="3759" y="7994"/>
                      <a:pt x="9082" y="10078"/>
                      <a:pt x="10003" y="10078"/>
                    </a:cubicBezTo>
                    <a:lnTo>
                      <a:pt x="11300" y="10778"/>
                    </a:lnTo>
                    <a:cubicBezTo>
                      <a:pt x="10379" y="10778"/>
                      <a:pt x="188" y="6874"/>
                      <a:pt x="3" y="5078"/>
                    </a:cubicBezTo>
                    <a:cubicBezTo>
                      <a:pt x="-182" y="3282"/>
                      <a:pt x="9267" y="0"/>
                      <a:pt x="1018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5" name="Flowchart: Extract 407"/>
              <p:cNvSpPr/>
              <p:nvPr/>
            </p:nvSpPr>
            <p:spPr>
              <a:xfrm flipV="1">
                <a:off x="6458439" y="4619312"/>
                <a:ext cx="115488" cy="115488"/>
              </a:xfrm>
              <a:prstGeom prst="flowChartExtract">
                <a:avLst/>
              </a:prstGeom>
              <a:solidFill>
                <a:schemeClr val="tx1">
                  <a:lumMod val="50000"/>
                </a:schemeClr>
              </a:solidFill>
              <a:ln w="50800" cap="rnd">
                <a:solidFill>
                  <a:srgbClr val="272E3B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16" name="Flowchart: Stored Data 408"/>
              <p:cNvSpPr>
                <a:spLocks noChangeAspect="1"/>
              </p:cNvSpPr>
              <p:nvPr/>
            </p:nvSpPr>
            <p:spPr>
              <a:xfrm rot="5400000" flipV="1">
                <a:off x="6479103" y="4690718"/>
                <a:ext cx="72000" cy="101447"/>
              </a:xfrm>
              <a:prstGeom prst="flowChartOnlineStorage">
                <a:avLst/>
              </a:pr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sp>
        <p:nvSpPr>
          <p:cNvPr id="451" name="TextBox 450"/>
          <p:cNvSpPr txBox="1"/>
          <p:nvPr/>
        </p:nvSpPr>
        <p:spPr>
          <a:xfrm>
            <a:off x="3295444" y="823990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grpSp>
        <p:nvGrpSpPr>
          <p:cNvPr id="452" name="Group 451"/>
          <p:cNvGrpSpPr/>
          <p:nvPr/>
        </p:nvGrpSpPr>
        <p:grpSpPr>
          <a:xfrm>
            <a:off x="467096" y="2603994"/>
            <a:ext cx="915110" cy="1378129"/>
            <a:chOff x="4752406" y="2217352"/>
            <a:chExt cx="1563185" cy="2354111"/>
          </a:xfrm>
        </p:grpSpPr>
        <p:sp>
          <p:nvSpPr>
            <p:cNvPr id="453" name="Oval 452"/>
            <p:cNvSpPr/>
            <p:nvPr/>
          </p:nvSpPr>
          <p:spPr>
            <a:xfrm>
              <a:off x="4935241" y="4090409"/>
              <a:ext cx="1207654" cy="475514"/>
            </a:xfrm>
            <a:prstGeom prst="ellipse">
              <a:avLst/>
            </a:prstGeom>
            <a:solidFill>
              <a:srgbClr val="A6A6A6"/>
            </a:solidFill>
            <a:ln cap="rnd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54" name="Trapezoid 453"/>
            <p:cNvSpPr/>
            <p:nvPr/>
          </p:nvSpPr>
          <p:spPr>
            <a:xfrm rot="10800000">
              <a:off x="4765295" y="2545479"/>
              <a:ext cx="1533886" cy="1760567"/>
            </a:xfrm>
            <a:prstGeom prst="trapezoid">
              <a:avLst>
                <a:gd name="adj" fmla="val 10714"/>
              </a:avLst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55" name="Freeform 454"/>
            <p:cNvSpPr/>
            <p:nvPr/>
          </p:nvSpPr>
          <p:spPr>
            <a:xfrm flipH="1">
              <a:off x="5523811" y="2601113"/>
              <a:ext cx="781954" cy="1749039"/>
            </a:xfrm>
            <a:custGeom>
              <a:avLst/>
              <a:gdLst>
                <a:gd name="connsiteX0" fmla="*/ 0 w 270706"/>
                <a:gd name="connsiteY0" fmla="*/ 0 h 605503"/>
                <a:gd name="connsiteX1" fmla="*/ 270706 w 270706"/>
                <a:gd name="connsiteY1" fmla="*/ 0 h 605503"/>
                <a:gd name="connsiteX2" fmla="*/ 270706 w 270706"/>
                <a:gd name="connsiteY2" fmla="*/ 605503 h 605503"/>
                <a:gd name="connsiteX3" fmla="*/ 56521 w 270706"/>
                <a:gd name="connsiteY3" fmla="*/ 605503 h 6055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0706" h="605503">
                  <a:moveTo>
                    <a:pt x="0" y="0"/>
                  </a:moveTo>
                  <a:lnTo>
                    <a:pt x="270706" y="0"/>
                  </a:lnTo>
                  <a:lnTo>
                    <a:pt x="270706" y="605503"/>
                  </a:lnTo>
                  <a:lnTo>
                    <a:pt x="56521" y="605503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456" name="Oval 455"/>
            <p:cNvSpPr/>
            <p:nvPr/>
          </p:nvSpPr>
          <p:spPr>
            <a:xfrm>
              <a:off x="4765298" y="2235683"/>
              <a:ext cx="1533883" cy="603966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57" name="Freeform 456"/>
            <p:cNvSpPr/>
            <p:nvPr/>
          </p:nvSpPr>
          <p:spPr>
            <a:xfrm flipH="1">
              <a:off x="5524267" y="4100594"/>
              <a:ext cx="603827" cy="470869"/>
            </a:xfrm>
            <a:custGeom>
              <a:avLst/>
              <a:gdLst>
                <a:gd name="connsiteX0" fmla="*/ 209040 w 209040"/>
                <a:gd name="connsiteY0" fmla="*/ 0 h 163011"/>
                <a:gd name="connsiteX1" fmla="*/ 209040 w 209040"/>
                <a:gd name="connsiteY1" fmla="*/ 163011 h 163011"/>
                <a:gd name="connsiteX2" fmla="*/ 188800 w 209040"/>
                <a:gd name="connsiteY2" fmla="*/ 163011 h 163011"/>
                <a:gd name="connsiteX3" fmla="*/ 127672 w 209040"/>
                <a:gd name="connsiteY3" fmla="*/ 158152 h 163011"/>
                <a:gd name="connsiteX4" fmla="*/ 0 w 209040"/>
                <a:gd name="connsiteY4" fmla="*/ 82310 h 163011"/>
                <a:gd name="connsiteX5" fmla="*/ 209040 w 209040"/>
                <a:gd name="connsiteY5" fmla="*/ 0 h 163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09040" h="163011">
                  <a:moveTo>
                    <a:pt x="209040" y="0"/>
                  </a:moveTo>
                  <a:lnTo>
                    <a:pt x="209040" y="163011"/>
                  </a:lnTo>
                  <a:lnTo>
                    <a:pt x="188800" y="163011"/>
                  </a:lnTo>
                  <a:lnTo>
                    <a:pt x="127672" y="158152"/>
                  </a:lnTo>
                  <a:cubicBezTo>
                    <a:pt x="52645" y="145657"/>
                    <a:pt x="0" y="116405"/>
                    <a:pt x="0" y="82310"/>
                  </a:cubicBezTo>
                  <a:cubicBezTo>
                    <a:pt x="0" y="36851"/>
                    <a:pt x="93590" y="0"/>
                    <a:pt x="209040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458" name="Freeform 457"/>
            <p:cNvSpPr/>
            <p:nvPr/>
          </p:nvSpPr>
          <p:spPr>
            <a:xfrm>
              <a:off x="5518374" y="2239429"/>
              <a:ext cx="787014" cy="603966"/>
            </a:xfrm>
            <a:custGeom>
              <a:avLst/>
              <a:gdLst>
                <a:gd name="connsiteX0" fmla="*/ 6949 w 272458"/>
                <a:gd name="connsiteY0" fmla="*/ 0 h 209088"/>
                <a:gd name="connsiteX1" fmla="*/ 272458 w 272458"/>
                <a:gd name="connsiteY1" fmla="*/ 104544 h 209088"/>
                <a:gd name="connsiteX2" fmla="*/ 6949 w 272458"/>
                <a:gd name="connsiteY2" fmla="*/ 209088 h 209088"/>
                <a:gd name="connsiteX3" fmla="*/ 0 w 272458"/>
                <a:gd name="connsiteY3" fmla="*/ 208536 h 209088"/>
                <a:gd name="connsiteX4" fmla="*/ 0 w 272458"/>
                <a:gd name="connsiteY4" fmla="*/ 553 h 2090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2458" h="209088">
                  <a:moveTo>
                    <a:pt x="6949" y="0"/>
                  </a:moveTo>
                  <a:cubicBezTo>
                    <a:pt x="153586" y="0"/>
                    <a:pt x="272458" y="46806"/>
                    <a:pt x="272458" y="104544"/>
                  </a:cubicBezTo>
                  <a:cubicBezTo>
                    <a:pt x="272458" y="162282"/>
                    <a:pt x="153586" y="209088"/>
                    <a:pt x="6949" y="209088"/>
                  </a:cubicBezTo>
                  <a:lnTo>
                    <a:pt x="0" y="208536"/>
                  </a:lnTo>
                  <a:lnTo>
                    <a:pt x="0" y="553"/>
                  </a:lnTo>
                  <a:close/>
                </a:path>
              </a:pathLst>
            </a:custGeom>
            <a:solidFill>
              <a:srgbClr val="49494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459" name="Freeform 458"/>
            <p:cNvSpPr/>
            <p:nvPr/>
          </p:nvSpPr>
          <p:spPr>
            <a:xfrm>
              <a:off x="4827417" y="2501217"/>
              <a:ext cx="1423301" cy="341844"/>
            </a:xfrm>
            <a:custGeom>
              <a:avLst/>
              <a:gdLst>
                <a:gd name="connsiteX0" fmla="*/ 715698 w 1423301"/>
                <a:gd name="connsiteY0" fmla="*/ 0 h 341844"/>
                <a:gd name="connsiteX1" fmla="*/ 1393226 w 1423301"/>
                <a:gd name="connsiteY1" fmla="*/ 121381 h 341844"/>
                <a:gd name="connsiteX2" fmla="*/ 1423301 w 1423301"/>
                <a:gd name="connsiteY2" fmla="*/ 147567 h 341844"/>
                <a:gd name="connsiteX3" fmla="*/ 1415543 w 1423301"/>
                <a:gd name="connsiteY3" fmla="*/ 157407 h 341844"/>
                <a:gd name="connsiteX4" fmla="*/ 708871 w 1423301"/>
                <a:gd name="connsiteY4" fmla="*/ 341844 h 341844"/>
                <a:gd name="connsiteX5" fmla="*/ 2199 w 1423301"/>
                <a:gd name="connsiteY5" fmla="*/ 157407 h 341844"/>
                <a:gd name="connsiteX6" fmla="*/ 0 w 1423301"/>
                <a:gd name="connsiteY6" fmla="*/ 154616 h 341844"/>
                <a:gd name="connsiteX7" fmla="*/ 38171 w 1423301"/>
                <a:gd name="connsiteY7" fmla="*/ 121381 h 341844"/>
                <a:gd name="connsiteX8" fmla="*/ 715698 w 1423301"/>
                <a:gd name="connsiteY8" fmla="*/ 0 h 341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423301" h="341844">
                  <a:moveTo>
                    <a:pt x="715698" y="0"/>
                  </a:moveTo>
                  <a:cubicBezTo>
                    <a:pt x="1020275" y="0"/>
                    <a:pt x="1281600" y="50050"/>
                    <a:pt x="1393226" y="121381"/>
                  </a:cubicBezTo>
                  <a:lnTo>
                    <a:pt x="1423301" y="147567"/>
                  </a:lnTo>
                  <a:lnTo>
                    <a:pt x="1415543" y="157407"/>
                  </a:lnTo>
                  <a:cubicBezTo>
                    <a:pt x="1299115" y="265793"/>
                    <a:pt x="1026549" y="341844"/>
                    <a:pt x="708871" y="341844"/>
                  </a:cubicBezTo>
                  <a:cubicBezTo>
                    <a:pt x="391194" y="341844"/>
                    <a:pt x="118628" y="265793"/>
                    <a:pt x="2199" y="157407"/>
                  </a:cubicBezTo>
                  <a:lnTo>
                    <a:pt x="0" y="154616"/>
                  </a:lnTo>
                  <a:lnTo>
                    <a:pt x="38171" y="121381"/>
                  </a:lnTo>
                  <a:cubicBezTo>
                    <a:pt x="149797" y="50050"/>
                    <a:pt x="411122" y="0"/>
                    <a:pt x="715698" y="0"/>
                  </a:cubicBezTo>
                  <a:close/>
                </a:path>
              </a:pathLst>
            </a:custGeom>
            <a:solidFill>
              <a:srgbClr val="A0D5E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GB"/>
            </a:p>
          </p:txBody>
        </p:sp>
        <p:sp>
          <p:nvSpPr>
            <p:cNvPr id="460" name="Oval 459"/>
            <p:cNvSpPr/>
            <p:nvPr/>
          </p:nvSpPr>
          <p:spPr>
            <a:xfrm>
              <a:off x="4752406" y="2217352"/>
              <a:ext cx="1563185" cy="622297"/>
            </a:xfrm>
            <a:prstGeom prst="ellipse">
              <a:avLst/>
            </a:prstGeom>
            <a:noFill/>
            <a:ln w="38100">
              <a:solidFill>
                <a:schemeClr val="tx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</p:grpSp>
      <p:grpSp>
        <p:nvGrpSpPr>
          <p:cNvPr id="461" name="Group 460"/>
          <p:cNvGrpSpPr/>
          <p:nvPr/>
        </p:nvGrpSpPr>
        <p:grpSpPr>
          <a:xfrm>
            <a:off x="1476658" y="2377819"/>
            <a:ext cx="1032824" cy="1604304"/>
            <a:chOff x="4747491" y="4344195"/>
            <a:chExt cx="1142036" cy="2000205"/>
          </a:xfrm>
        </p:grpSpPr>
        <p:grpSp>
          <p:nvGrpSpPr>
            <p:cNvPr id="462" name="Group 461"/>
            <p:cNvGrpSpPr/>
            <p:nvPr/>
          </p:nvGrpSpPr>
          <p:grpSpPr>
            <a:xfrm>
              <a:off x="4747491" y="4344195"/>
              <a:ext cx="1142036" cy="635837"/>
              <a:chOff x="6123069" y="2678726"/>
              <a:chExt cx="973748" cy="1173097"/>
            </a:xfrm>
          </p:grpSpPr>
          <p:grpSp>
            <p:nvGrpSpPr>
              <p:cNvPr id="472" name="Group 471"/>
              <p:cNvGrpSpPr/>
              <p:nvPr/>
            </p:nvGrpSpPr>
            <p:grpSpPr>
              <a:xfrm>
                <a:off x="6123069" y="2762236"/>
                <a:ext cx="973748" cy="1089587"/>
                <a:chOff x="6123069" y="2762236"/>
                <a:chExt cx="973748" cy="1089587"/>
              </a:xfrm>
            </p:grpSpPr>
            <p:sp>
              <p:nvSpPr>
                <p:cNvPr id="474" name="Freeform 473"/>
                <p:cNvSpPr/>
                <p:nvPr/>
              </p:nvSpPr>
              <p:spPr>
                <a:xfrm>
                  <a:off x="6123069" y="2762236"/>
                  <a:ext cx="486874" cy="1089587"/>
                </a:xfrm>
                <a:custGeom>
                  <a:avLst/>
                  <a:gdLst>
                    <a:gd name="connsiteX0" fmla="*/ 42737 w 486874"/>
                    <a:gd name="connsiteY0" fmla="*/ 1089587 h 1089587"/>
                    <a:gd name="connsiteX1" fmla="*/ 42737 w 486874"/>
                    <a:gd name="connsiteY1" fmla="*/ 175187 h 1089587"/>
                    <a:gd name="connsiteX2" fmla="*/ 486874 w 486874"/>
                    <a:gd name="connsiteY2" fmla="*/ 1016 h 10895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486874" h="1089587">
                      <a:moveTo>
                        <a:pt x="42737" y="1089587"/>
                      </a:moveTo>
                      <a:cubicBezTo>
                        <a:pt x="5725" y="723101"/>
                        <a:pt x="-31286" y="356616"/>
                        <a:pt x="42737" y="175187"/>
                      </a:cubicBezTo>
                      <a:cubicBezTo>
                        <a:pt x="116760" y="-6242"/>
                        <a:pt x="301817" y="-2613"/>
                        <a:pt x="486874" y="1016"/>
                      </a:cubicBezTo>
                    </a:path>
                  </a:pathLst>
                </a:custGeom>
                <a:noFill/>
                <a:ln>
                  <a:solidFill>
                    <a:schemeClr val="tx1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75" name="Freeform 474"/>
                <p:cNvSpPr/>
                <p:nvPr/>
              </p:nvSpPr>
              <p:spPr>
                <a:xfrm flipH="1">
                  <a:off x="6609943" y="2762236"/>
                  <a:ext cx="486874" cy="1089587"/>
                </a:xfrm>
                <a:custGeom>
                  <a:avLst/>
                  <a:gdLst>
                    <a:gd name="connsiteX0" fmla="*/ 42737 w 486874"/>
                    <a:gd name="connsiteY0" fmla="*/ 1089587 h 1089587"/>
                    <a:gd name="connsiteX1" fmla="*/ 42737 w 486874"/>
                    <a:gd name="connsiteY1" fmla="*/ 175187 h 1089587"/>
                    <a:gd name="connsiteX2" fmla="*/ 486874 w 486874"/>
                    <a:gd name="connsiteY2" fmla="*/ 1016 h 10895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486874" h="1089587">
                      <a:moveTo>
                        <a:pt x="42737" y="1089587"/>
                      </a:moveTo>
                      <a:cubicBezTo>
                        <a:pt x="5725" y="723101"/>
                        <a:pt x="-31286" y="356616"/>
                        <a:pt x="42737" y="175187"/>
                      </a:cubicBezTo>
                      <a:cubicBezTo>
                        <a:pt x="116760" y="-6242"/>
                        <a:pt x="301817" y="-2613"/>
                        <a:pt x="486874" y="1016"/>
                      </a:cubicBezTo>
                    </a:path>
                  </a:pathLst>
                </a:custGeom>
                <a:noFill/>
                <a:ln>
                  <a:solidFill>
                    <a:schemeClr val="tx1">
                      <a:lumMod val="60000"/>
                      <a:lumOff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sp>
            <p:nvSpPr>
              <p:cNvPr id="473" name="Rounded Rectangle 472"/>
              <p:cNvSpPr/>
              <p:nvPr/>
            </p:nvSpPr>
            <p:spPr>
              <a:xfrm>
                <a:off x="6364073" y="2678726"/>
                <a:ext cx="487140" cy="167019"/>
              </a:xfrm>
              <a:prstGeom prst="roundRect">
                <a:avLst>
                  <a:gd name="adj" fmla="val 36944"/>
                </a:avLst>
              </a:pr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463" name="Group 462"/>
            <p:cNvGrpSpPr/>
            <p:nvPr/>
          </p:nvGrpSpPr>
          <p:grpSpPr>
            <a:xfrm>
              <a:off x="4769912" y="4718868"/>
              <a:ext cx="1079391" cy="1625532"/>
              <a:chOff x="4752406" y="2217352"/>
              <a:chExt cx="1563185" cy="2354111"/>
            </a:xfrm>
          </p:grpSpPr>
          <p:sp>
            <p:nvSpPr>
              <p:cNvPr id="464" name="Oval 463"/>
              <p:cNvSpPr/>
              <p:nvPr/>
            </p:nvSpPr>
            <p:spPr>
              <a:xfrm>
                <a:off x="4935241" y="4090409"/>
                <a:ext cx="1207654" cy="475514"/>
              </a:xfrm>
              <a:prstGeom prst="ellipse">
                <a:avLst/>
              </a:prstGeom>
              <a:solidFill>
                <a:srgbClr val="A6A6A6"/>
              </a:solidFill>
              <a:ln cap="rnd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5" name="Trapezoid 464"/>
              <p:cNvSpPr/>
              <p:nvPr/>
            </p:nvSpPr>
            <p:spPr>
              <a:xfrm rot="10800000">
                <a:off x="4765295" y="2545479"/>
                <a:ext cx="1533886" cy="1760567"/>
              </a:xfrm>
              <a:prstGeom prst="trapezoid">
                <a:avLst>
                  <a:gd name="adj" fmla="val 10714"/>
                </a:avLst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6" name="Freeform 465"/>
              <p:cNvSpPr/>
              <p:nvPr/>
            </p:nvSpPr>
            <p:spPr>
              <a:xfrm flipH="1">
                <a:off x="5523811" y="2601113"/>
                <a:ext cx="781954" cy="1749039"/>
              </a:xfrm>
              <a:custGeom>
                <a:avLst/>
                <a:gdLst>
                  <a:gd name="connsiteX0" fmla="*/ 0 w 270706"/>
                  <a:gd name="connsiteY0" fmla="*/ 0 h 605503"/>
                  <a:gd name="connsiteX1" fmla="*/ 270706 w 270706"/>
                  <a:gd name="connsiteY1" fmla="*/ 0 h 605503"/>
                  <a:gd name="connsiteX2" fmla="*/ 270706 w 270706"/>
                  <a:gd name="connsiteY2" fmla="*/ 605503 h 605503"/>
                  <a:gd name="connsiteX3" fmla="*/ 56521 w 270706"/>
                  <a:gd name="connsiteY3" fmla="*/ 605503 h 6055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70706" h="605503">
                    <a:moveTo>
                      <a:pt x="0" y="0"/>
                    </a:moveTo>
                    <a:lnTo>
                      <a:pt x="270706" y="0"/>
                    </a:lnTo>
                    <a:lnTo>
                      <a:pt x="270706" y="605503"/>
                    </a:lnTo>
                    <a:lnTo>
                      <a:pt x="56521" y="605503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67" name="Oval 466"/>
              <p:cNvSpPr/>
              <p:nvPr/>
            </p:nvSpPr>
            <p:spPr>
              <a:xfrm>
                <a:off x="4765298" y="2235683"/>
                <a:ext cx="1533883" cy="603966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68" name="Freeform 467"/>
              <p:cNvSpPr/>
              <p:nvPr/>
            </p:nvSpPr>
            <p:spPr>
              <a:xfrm flipH="1">
                <a:off x="5524267" y="4100594"/>
                <a:ext cx="603827" cy="470869"/>
              </a:xfrm>
              <a:custGeom>
                <a:avLst/>
                <a:gdLst>
                  <a:gd name="connsiteX0" fmla="*/ 209040 w 209040"/>
                  <a:gd name="connsiteY0" fmla="*/ 0 h 163011"/>
                  <a:gd name="connsiteX1" fmla="*/ 209040 w 209040"/>
                  <a:gd name="connsiteY1" fmla="*/ 163011 h 163011"/>
                  <a:gd name="connsiteX2" fmla="*/ 188800 w 209040"/>
                  <a:gd name="connsiteY2" fmla="*/ 163011 h 163011"/>
                  <a:gd name="connsiteX3" fmla="*/ 127672 w 209040"/>
                  <a:gd name="connsiteY3" fmla="*/ 158152 h 163011"/>
                  <a:gd name="connsiteX4" fmla="*/ 0 w 209040"/>
                  <a:gd name="connsiteY4" fmla="*/ 82310 h 163011"/>
                  <a:gd name="connsiteX5" fmla="*/ 209040 w 209040"/>
                  <a:gd name="connsiteY5" fmla="*/ 0 h 1630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09040" h="163011">
                    <a:moveTo>
                      <a:pt x="209040" y="0"/>
                    </a:moveTo>
                    <a:lnTo>
                      <a:pt x="209040" y="163011"/>
                    </a:lnTo>
                    <a:lnTo>
                      <a:pt x="188800" y="163011"/>
                    </a:lnTo>
                    <a:lnTo>
                      <a:pt x="127672" y="158152"/>
                    </a:lnTo>
                    <a:cubicBezTo>
                      <a:pt x="52645" y="145657"/>
                      <a:pt x="0" y="116405"/>
                      <a:pt x="0" y="82310"/>
                    </a:cubicBezTo>
                    <a:cubicBezTo>
                      <a:pt x="0" y="36851"/>
                      <a:pt x="93590" y="0"/>
                      <a:pt x="209040" y="0"/>
                    </a:cubicBez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69" name="Freeform 468"/>
              <p:cNvSpPr/>
              <p:nvPr/>
            </p:nvSpPr>
            <p:spPr>
              <a:xfrm>
                <a:off x="5518374" y="2239429"/>
                <a:ext cx="787014" cy="603966"/>
              </a:xfrm>
              <a:custGeom>
                <a:avLst/>
                <a:gdLst>
                  <a:gd name="connsiteX0" fmla="*/ 6949 w 272458"/>
                  <a:gd name="connsiteY0" fmla="*/ 0 h 209088"/>
                  <a:gd name="connsiteX1" fmla="*/ 272458 w 272458"/>
                  <a:gd name="connsiteY1" fmla="*/ 104544 h 209088"/>
                  <a:gd name="connsiteX2" fmla="*/ 6949 w 272458"/>
                  <a:gd name="connsiteY2" fmla="*/ 209088 h 209088"/>
                  <a:gd name="connsiteX3" fmla="*/ 0 w 272458"/>
                  <a:gd name="connsiteY3" fmla="*/ 208536 h 209088"/>
                  <a:gd name="connsiteX4" fmla="*/ 0 w 272458"/>
                  <a:gd name="connsiteY4" fmla="*/ 553 h 209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72458" h="209088">
                    <a:moveTo>
                      <a:pt x="6949" y="0"/>
                    </a:moveTo>
                    <a:cubicBezTo>
                      <a:pt x="153586" y="0"/>
                      <a:pt x="272458" y="46806"/>
                      <a:pt x="272458" y="104544"/>
                    </a:cubicBezTo>
                    <a:cubicBezTo>
                      <a:pt x="272458" y="162282"/>
                      <a:pt x="153586" y="209088"/>
                      <a:pt x="6949" y="209088"/>
                    </a:cubicBezTo>
                    <a:lnTo>
                      <a:pt x="0" y="208536"/>
                    </a:lnTo>
                    <a:lnTo>
                      <a:pt x="0" y="553"/>
                    </a:lnTo>
                    <a:close/>
                  </a:path>
                </a:pathLst>
              </a:custGeom>
              <a:solidFill>
                <a:srgbClr val="49494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70" name="Freeform 469"/>
              <p:cNvSpPr/>
              <p:nvPr/>
            </p:nvSpPr>
            <p:spPr>
              <a:xfrm>
                <a:off x="4827417" y="2501217"/>
                <a:ext cx="1423301" cy="341844"/>
              </a:xfrm>
              <a:custGeom>
                <a:avLst/>
                <a:gdLst>
                  <a:gd name="connsiteX0" fmla="*/ 715698 w 1423301"/>
                  <a:gd name="connsiteY0" fmla="*/ 0 h 341844"/>
                  <a:gd name="connsiteX1" fmla="*/ 1393226 w 1423301"/>
                  <a:gd name="connsiteY1" fmla="*/ 121381 h 341844"/>
                  <a:gd name="connsiteX2" fmla="*/ 1423301 w 1423301"/>
                  <a:gd name="connsiteY2" fmla="*/ 147567 h 341844"/>
                  <a:gd name="connsiteX3" fmla="*/ 1415543 w 1423301"/>
                  <a:gd name="connsiteY3" fmla="*/ 157407 h 341844"/>
                  <a:gd name="connsiteX4" fmla="*/ 708871 w 1423301"/>
                  <a:gd name="connsiteY4" fmla="*/ 341844 h 341844"/>
                  <a:gd name="connsiteX5" fmla="*/ 2199 w 1423301"/>
                  <a:gd name="connsiteY5" fmla="*/ 157407 h 341844"/>
                  <a:gd name="connsiteX6" fmla="*/ 0 w 1423301"/>
                  <a:gd name="connsiteY6" fmla="*/ 154616 h 341844"/>
                  <a:gd name="connsiteX7" fmla="*/ 38171 w 1423301"/>
                  <a:gd name="connsiteY7" fmla="*/ 121381 h 341844"/>
                  <a:gd name="connsiteX8" fmla="*/ 715698 w 1423301"/>
                  <a:gd name="connsiteY8" fmla="*/ 0 h 3418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423301" h="341844">
                    <a:moveTo>
                      <a:pt x="715698" y="0"/>
                    </a:moveTo>
                    <a:cubicBezTo>
                      <a:pt x="1020275" y="0"/>
                      <a:pt x="1281600" y="50050"/>
                      <a:pt x="1393226" y="121381"/>
                    </a:cubicBezTo>
                    <a:lnTo>
                      <a:pt x="1423301" y="147567"/>
                    </a:lnTo>
                    <a:lnTo>
                      <a:pt x="1415543" y="157407"/>
                    </a:lnTo>
                    <a:cubicBezTo>
                      <a:pt x="1299115" y="265793"/>
                      <a:pt x="1026549" y="341844"/>
                      <a:pt x="708871" y="341844"/>
                    </a:cubicBezTo>
                    <a:cubicBezTo>
                      <a:pt x="391194" y="341844"/>
                      <a:pt x="118628" y="265793"/>
                      <a:pt x="2199" y="157407"/>
                    </a:cubicBezTo>
                    <a:lnTo>
                      <a:pt x="0" y="154616"/>
                    </a:lnTo>
                    <a:lnTo>
                      <a:pt x="38171" y="121381"/>
                    </a:lnTo>
                    <a:cubicBezTo>
                      <a:pt x="149797" y="50050"/>
                      <a:pt x="411122" y="0"/>
                      <a:pt x="715698" y="0"/>
                    </a:cubicBezTo>
                    <a:close/>
                  </a:path>
                </a:pathLst>
              </a:custGeom>
              <a:solidFill>
                <a:srgbClr val="A0D5E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GB"/>
              </a:p>
            </p:txBody>
          </p:sp>
          <p:sp>
            <p:nvSpPr>
              <p:cNvPr id="471" name="Oval 470"/>
              <p:cNvSpPr/>
              <p:nvPr/>
            </p:nvSpPr>
            <p:spPr>
              <a:xfrm>
                <a:off x="4752406" y="2217352"/>
                <a:ext cx="1563185" cy="622297"/>
              </a:xfrm>
              <a:prstGeom prst="ellipse">
                <a:avLst/>
              </a:prstGeom>
              <a:noFill/>
              <a:ln w="38100">
                <a:solidFill>
                  <a:schemeClr val="tx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</p:grpSp>
      <p:grpSp>
        <p:nvGrpSpPr>
          <p:cNvPr id="476" name="Group 475"/>
          <p:cNvGrpSpPr/>
          <p:nvPr/>
        </p:nvGrpSpPr>
        <p:grpSpPr>
          <a:xfrm>
            <a:off x="2652298" y="2603994"/>
            <a:ext cx="915110" cy="1378129"/>
            <a:chOff x="4752406" y="2217352"/>
            <a:chExt cx="1563185" cy="2354111"/>
          </a:xfrm>
        </p:grpSpPr>
        <p:sp>
          <p:nvSpPr>
            <p:cNvPr id="477" name="Oval 476"/>
            <p:cNvSpPr/>
            <p:nvPr/>
          </p:nvSpPr>
          <p:spPr>
            <a:xfrm>
              <a:off x="4935241" y="4090409"/>
              <a:ext cx="1207654" cy="475514"/>
            </a:xfrm>
            <a:prstGeom prst="ellipse">
              <a:avLst/>
            </a:prstGeom>
            <a:solidFill>
              <a:srgbClr val="A6A6A6"/>
            </a:solidFill>
            <a:ln cap="rnd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78" name="Trapezoid 477"/>
            <p:cNvSpPr/>
            <p:nvPr/>
          </p:nvSpPr>
          <p:spPr>
            <a:xfrm rot="10800000">
              <a:off x="4765295" y="2545479"/>
              <a:ext cx="1533886" cy="1760567"/>
            </a:xfrm>
            <a:prstGeom prst="trapezoid">
              <a:avLst>
                <a:gd name="adj" fmla="val 10714"/>
              </a:avLst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79" name="Freeform 478"/>
            <p:cNvSpPr/>
            <p:nvPr/>
          </p:nvSpPr>
          <p:spPr>
            <a:xfrm flipH="1">
              <a:off x="5523811" y="2601113"/>
              <a:ext cx="781954" cy="1749039"/>
            </a:xfrm>
            <a:custGeom>
              <a:avLst/>
              <a:gdLst>
                <a:gd name="connsiteX0" fmla="*/ 0 w 270706"/>
                <a:gd name="connsiteY0" fmla="*/ 0 h 605503"/>
                <a:gd name="connsiteX1" fmla="*/ 270706 w 270706"/>
                <a:gd name="connsiteY1" fmla="*/ 0 h 605503"/>
                <a:gd name="connsiteX2" fmla="*/ 270706 w 270706"/>
                <a:gd name="connsiteY2" fmla="*/ 605503 h 605503"/>
                <a:gd name="connsiteX3" fmla="*/ 56521 w 270706"/>
                <a:gd name="connsiteY3" fmla="*/ 605503 h 6055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0706" h="605503">
                  <a:moveTo>
                    <a:pt x="0" y="0"/>
                  </a:moveTo>
                  <a:lnTo>
                    <a:pt x="270706" y="0"/>
                  </a:lnTo>
                  <a:lnTo>
                    <a:pt x="270706" y="605503"/>
                  </a:lnTo>
                  <a:lnTo>
                    <a:pt x="56521" y="605503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480" name="Oval 479"/>
            <p:cNvSpPr/>
            <p:nvPr/>
          </p:nvSpPr>
          <p:spPr>
            <a:xfrm>
              <a:off x="4765298" y="2235683"/>
              <a:ext cx="1533883" cy="603966"/>
            </a:xfrm>
            <a:prstGeom prst="ellipse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81" name="Freeform 480"/>
            <p:cNvSpPr/>
            <p:nvPr/>
          </p:nvSpPr>
          <p:spPr>
            <a:xfrm flipH="1">
              <a:off x="5524267" y="4100594"/>
              <a:ext cx="603827" cy="470869"/>
            </a:xfrm>
            <a:custGeom>
              <a:avLst/>
              <a:gdLst>
                <a:gd name="connsiteX0" fmla="*/ 209040 w 209040"/>
                <a:gd name="connsiteY0" fmla="*/ 0 h 163011"/>
                <a:gd name="connsiteX1" fmla="*/ 209040 w 209040"/>
                <a:gd name="connsiteY1" fmla="*/ 163011 h 163011"/>
                <a:gd name="connsiteX2" fmla="*/ 188800 w 209040"/>
                <a:gd name="connsiteY2" fmla="*/ 163011 h 163011"/>
                <a:gd name="connsiteX3" fmla="*/ 127672 w 209040"/>
                <a:gd name="connsiteY3" fmla="*/ 158152 h 163011"/>
                <a:gd name="connsiteX4" fmla="*/ 0 w 209040"/>
                <a:gd name="connsiteY4" fmla="*/ 82310 h 163011"/>
                <a:gd name="connsiteX5" fmla="*/ 209040 w 209040"/>
                <a:gd name="connsiteY5" fmla="*/ 0 h 163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09040" h="163011">
                  <a:moveTo>
                    <a:pt x="209040" y="0"/>
                  </a:moveTo>
                  <a:lnTo>
                    <a:pt x="209040" y="163011"/>
                  </a:lnTo>
                  <a:lnTo>
                    <a:pt x="188800" y="163011"/>
                  </a:lnTo>
                  <a:lnTo>
                    <a:pt x="127672" y="158152"/>
                  </a:lnTo>
                  <a:cubicBezTo>
                    <a:pt x="52645" y="145657"/>
                    <a:pt x="0" y="116405"/>
                    <a:pt x="0" y="82310"/>
                  </a:cubicBezTo>
                  <a:cubicBezTo>
                    <a:pt x="0" y="36851"/>
                    <a:pt x="93590" y="0"/>
                    <a:pt x="209040" y="0"/>
                  </a:cubicBez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482" name="Freeform 481"/>
            <p:cNvSpPr/>
            <p:nvPr/>
          </p:nvSpPr>
          <p:spPr>
            <a:xfrm>
              <a:off x="5518374" y="2239429"/>
              <a:ext cx="787014" cy="603966"/>
            </a:xfrm>
            <a:custGeom>
              <a:avLst/>
              <a:gdLst>
                <a:gd name="connsiteX0" fmla="*/ 6949 w 272458"/>
                <a:gd name="connsiteY0" fmla="*/ 0 h 209088"/>
                <a:gd name="connsiteX1" fmla="*/ 272458 w 272458"/>
                <a:gd name="connsiteY1" fmla="*/ 104544 h 209088"/>
                <a:gd name="connsiteX2" fmla="*/ 6949 w 272458"/>
                <a:gd name="connsiteY2" fmla="*/ 209088 h 209088"/>
                <a:gd name="connsiteX3" fmla="*/ 0 w 272458"/>
                <a:gd name="connsiteY3" fmla="*/ 208536 h 209088"/>
                <a:gd name="connsiteX4" fmla="*/ 0 w 272458"/>
                <a:gd name="connsiteY4" fmla="*/ 553 h 2090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72458" h="209088">
                  <a:moveTo>
                    <a:pt x="6949" y="0"/>
                  </a:moveTo>
                  <a:cubicBezTo>
                    <a:pt x="153586" y="0"/>
                    <a:pt x="272458" y="46806"/>
                    <a:pt x="272458" y="104544"/>
                  </a:cubicBezTo>
                  <a:cubicBezTo>
                    <a:pt x="272458" y="162282"/>
                    <a:pt x="153586" y="209088"/>
                    <a:pt x="6949" y="209088"/>
                  </a:cubicBezTo>
                  <a:lnTo>
                    <a:pt x="0" y="208536"/>
                  </a:lnTo>
                  <a:lnTo>
                    <a:pt x="0" y="553"/>
                  </a:lnTo>
                  <a:close/>
                </a:path>
              </a:pathLst>
            </a:custGeom>
            <a:solidFill>
              <a:srgbClr val="49494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484" name="Oval 483"/>
            <p:cNvSpPr/>
            <p:nvPr/>
          </p:nvSpPr>
          <p:spPr>
            <a:xfrm>
              <a:off x="4752406" y="2217352"/>
              <a:ext cx="1563185" cy="622297"/>
            </a:xfrm>
            <a:prstGeom prst="ellipse">
              <a:avLst/>
            </a:prstGeom>
            <a:noFill/>
            <a:ln w="38100">
              <a:solidFill>
                <a:schemeClr val="tx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</p:grpSp>
      <p:grpSp>
        <p:nvGrpSpPr>
          <p:cNvPr id="486" name="Group 485"/>
          <p:cNvGrpSpPr/>
          <p:nvPr/>
        </p:nvGrpSpPr>
        <p:grpSpPr>
          <a:xfrm>
            <a:off x="3972354" y="2708558"/>
            <a:ext cx="1380552" cy="1273565"/>
            <a:chOff x="4904959" y="2446540"/>
            <a:chExt cx="1380552" cy="1273565"/>
          </a:xfrm>
        </p:grpSpPr>
        <p:grpSp>
          <p:nvGrpSpPr>
            <p:cNvPr id="487" name="Group 486"/>
            <p:cNvGrpSpPr/>
            <p:nvPr/>
          </p:nvGrpSpPr>
          <p:grpSpPr>
            <a:xfrm>
              <a:off x="4904959" y="2446540"/>
              <a:ext cx="1380552" cy="1273565"/>
              <a:chOff x="4904959" y="2446540"/>
              <a:chExt cx="1380552" cy="1273565"/>
            </a:xfrm>
          </p:grpSpPr>
          <p:sp>
            <p:nvSpPr>
              <p:cNvPr id="491" name="Cube 490"/>
              <p:cNvSpPr/>
              <p:nvPr/>
            </p:nvSpPr>
            <p:spPr>
              <a:xfrm>
                <a:off x="4966258" y="2503953"/>
                <a:ext cx="1257052" cy="1216152"/>
              </a:xfrm>
              <a:prstGeom prst="cube">
                <a:avLst>
                  <a:gd name="adj" fmla="val 18462"/>
                </a:avLst>
              </a:prstGeom>
              <a:solidFill>
                <a:srgbClr val="CA9E71"/>
              </a:solidFill>
              <a:ln>
                <a:noFill/>
              </a:ln>
              <a:scene3d>
                <a:camera prst="orthographicFront">
                  <a:rot lat="0" lon="0" rev="0"/>
                </a:camera>
                <a:lightRig rig="threePt" dir="t"/>
              </a:scene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92" name="Cube 491"/>
              <p:cNvSpPr/>
              <p:nvPr/>
            </p:nvSpPr>
            <p:spPr>
              <a:xfrm>
                <a:off x="4904959" y="2446540"/>
                <a:ext cx="1380552" cy="724162"/>
              </a:xfrm>
              <a:prstGeom prst="cube">
                <a:avLst>
                  <a:gd name="adj" fmla="val 40066"/>
                </a:avLst>
              </a:prstGeom>
              <a:solidFill>
                <a:srgbClr val="B3865C"/>
              </a:solidFill>
              <a:ln>
                <a:noFill/>
              </a:ln>
              <a:scene3d>
                <a:camera prst="orthographicFront">
                  <a:rot lat="0" lon="0" rev="0"/>
                </a:camera>
                <a:lightRig rig="threePt" dir="t"/>
              </a:scene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488" name="Rectangle 487"/>
            <p:cNvSpPr/>
            <p:nvPr/>
          </p:nvSpPr>
          <p:spPr>
            <a:xfrm>
              <a:off x="5408337" y="3347090"/>
              <a:ext cx="477078" cy="36000"/>
            </a:xfrm>
            <a:prstGeom prst="rect">
              <a:avLst/>
            </a:prstGeom>
            <a:solidFill>
              <a:srgbClr val="6F50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89" name="Rectangle 488"/>
            <p:cNvSpPr/>
            <p:nvPr/>
          </p:nvSpPr>
          <p:spPr>
            <a:xfrm>
              <a:off x="5408337" y="3251868"/>
              <a:ext cx="477078" cy="72000"/>
            </a:xfrm>
            <a:prstGeom prst="rect">
              <a:avLst/>
            </a:prstGeom>
            <a:solidFill>
              <a:srgbClr val="6F50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90" name="Rectangle 489"/>
            <p:cNvSpPr/>
            <p:nvPr/>
          </p:nvSpPr>
          <p:spPr>
            <a:xfrm>
              <a:off x="5408337" y="3406312"/>
              <a:ext cx="477078" cy="36000"/>
            </a:xfrm>
            <a:prstGeom prst="rect">
              <a:avLst/>
            </a:prstGeom>
            <a:solidFill>
              <a:srgbClr val="6F503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93" name="Group 492"/>
          <p:cNvGrpSpPr/>
          <p:nvPr/>
        </p:nvGrpSpPr>
        <p:grpSpPr>
          <a:xfrm>
            <a:off x="5505811" y="2854236"/>
            <a:ext cx="1778621" cy="1127887"/>
            <a:chOff x="4904959" y="2446540"/>
            <a:chExt cx="1380552" cy="1273565"/>
          </a:xfrm>
        </p:grpSpPr>
        <p:sp>
          <p:nvSpPr>
            <p:cNvPr id="494" name="Cube 493"/>
            <p:cNvSpPr/>
            <p:nvPr/>
          </p:nvSpPr>
          <p:spPr>
            <a:xfrm>
              <a:off x="4966258" y="2503953"/>
              <a:ext cx="1257052" cy="1216152"/>
            </a:xfrm>
            <a:prstGeom prst="cube">
              <a:avLst>
                <a:gd name="adj" fmla="val 18462"/>
              </a:avLst>
            </a:prstGeom>
            <a:solidFill>
              <a:srgbClr val="FFCE94"/>
            </a:solidFill>
            <a:ln>
              <a:noFill/>
            </a:ln>
            <a:scene3d>
              <a:camera prst="orthographicFront">
                <a:rot lat="0" lon="0" rev="0"/>
              </a:camera>
              <a:lightRig rig="threePt" dir="t"/>
            </a:scene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95" name="Cube 494"/>
            <p:cNvSpPr/>
            <p:nvPr/>
          </p:nvSpPr>
          <p:spPr>
            <a:xfrm>
              <a:off x="4904959" y="2446540"/>
              <a:ext cx="1380552" cy="724162"/>
            </a:xfrm>
            <a:prstGeom prst="cube">
              <a:avLst>
                <a:gd name="adj" fmla="val 40066"/>
              </a:avLst>
            </a:prstGeom>
            <a:solidFill>
              <a:srgbClr val="FDBD5C"/>
            </a:solidFill>
            <a:ln>
              <a:noFill/>
            </a:ln>
            <a:scene3d>
              <a:camera prst="orthographicFront">
                <a:rot lat="0" lon="0" rev="0"/>
              </a:camera>
              <a:lightRig rig="threePt" dir="t"/>
            </a:scene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131" name="Group 194">
            <a:extLst>
              <a:ext uri="{FF2B5EF4-FFF2-40B4-BE49-F238E27FC236}">
                <a16:creationId xmlns:a16="http://schemas.microsoft.com/office/drawing/2014/main" id="{81D5375D-AF5E-43C0-9FD9-E369CCF5AB0D}"/>
              </a:ext>
            </a:extLst>
          </p:cNvPr>
          <p:cNvGrpSpPr/>
          <p:nvPr/>
        </p:nvGrpSpPr>
        <p:grpSpPr>
          <a:xfrm>
            <a:off x="1778959" y="4176230"/>
            <a:ext cx="1142925" cy="1142925"/>
            <a:chOff x="3633120" y="3593428"/>
            <a:chExt cx="1332000" cy="1332000"/>
          </a:xfrm>
        </p:grpSpPr>
        <p:sp>
          <p:nvSpPr>
            <p:cNvPr id="132" name="Oval 118">
              <a:extLst>
                <a:ext uri="{FF2B5EF4-FFF2-40B4-BE49-F238E27FC236}">
                  <a16:creationId xmlns:a16="http://schemas.microsoft.com/office/drawing/2014/main" id="{B0D440E4-4ED5-440E-A016-A136CC6AC43A}"/>
                </a:ext>
              </a:extLst>
            </p:cNvPr>
            <p:cNvSpPr/>
            <p:nvPr/>
          </p:nvSpPr>
          <p:spPr>
            <a:xfrm>
              <a:off x="3668346" y="3628654"/>
              <a:ext cx="1261548" cy="1261548"/>
            </a:xfrm>
            <a:prstGeom prst="ellipse">
              <a:avLst/>
            </a:prstGeom>
            <a:solidFill>
              <a:schemeClr val="bg1"/>
            </a:solidFill>
            <a:ln w="76200">
              <a:solidFill>
                <a:schemeClr val="accent5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133" name="Group 119">
              <a:extLst>
                <a:ext uri="{FF2B5EF4-FFF2-40B4-BE49-F238E27FC236}">
                  <a16:creationId xmlns:a16="http://schemas.microsoft.com/office/drawing/2014/main" id="{886D098B-D941-4584-A261-35EA1A69BDAB}"/>
                </a:ext>
              </a:extLst>
            </p:cNvPr>
            <p:cNvGrpSpPr/>
            <p:nvPr/>
          </p:nvGrpSpPr>
          <p:grpSpPr>
            <a:xfrm>
              <a:off x="3756364" y="3716672"/>
              <a:ext cx="1085513" cy="1085513"/>
              <a:chOff x="4747101" y="2682048"/>
              <a:chExt cx="1085513" cy="1085513"/>
            </a:xfrm>
          </p:grpSpPr>
          <p:grpSp>
            <p:nvGrpSpPr>
              <p:cNvPr id="139" name="Group 121">
                <a:extLst>
                  <a:ext uri="{FF2B5EF4-FFF2-40B4-BE49-F238E27FC236}">
                    <a16:creationId xmlns:a16="http://schemas.microsoft.com/office/drawing/2014/main" id="{4520B28E-969E-483A-B2E7-24977928039B}"/>
                  </a:ext>
                </a:extLst>
              </p:cNvPr>
              <p:cNvGrpSpPr/>
              <p:nvPr/>
            </p:nvGrpSpPr>
            <p:grpSpPr>
              <a:xfrm>
                <a:off x="5253858" y="2682048"/>
                <a:ext cx="72000" cy="1085513"/>
                <a:chOff x="5253859" y="2682048"/>
                <a:chExt cx="72000" cy="1085513"/>
              </a:xfrm>
            </p:grpSpPr>
            <p:sp>
              <p:nvSpPr>
                <p:cNvPr id="149" name="Oval 131">
                  <a:extLst>
                    <a:ext uri="{FF2B5EF4-FFF2-40B4-BE49-F238E27FC236}">
                      <a16:creationId xmlns:a16="http://schemas.microsoft.com/office/drawing/2014/main" id="{5B6A02B2-33D2-489F-871B-BD848B2D8DF6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253859" y="2682048"/>
                  <a:ext cx="72000" cy="720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50" name="Oval 132">
                  <a:extLst>
                    <a:ext uri="{FF2B5EF4-FFF2-40B4-BE49-F238E27FC236}">
                      <a16:creationId xmlns:a16="http://schemas.microsoft.com/office/drawing/2014/main" id="{7876539F-ED52-4FB6-A519-34E3AEDC12E6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253859" y="3695561"/>
                  <a:ext cx="72000" cy="720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140" name="Group 122">
                <a:extLst>
                  <a:ext uri="{FF2B5EF4-FFF2-40B4-BE49-F238E27FC236}">
                    <a16:creationId xmlns:a16="http://schemas.microsoft.com/office/drawing/2014/main" id="{DB352042-6E10-4C39-9466-26CAE3CCB19C}"/>
                  </a:ext>
                </a:extLst>
              </p:cNvPr>
              <p:cNvGrpSpPr/>
              <p:nvPr/>
            </p:nvGrpSpPr>
            <p:grpSpPr>
              <a:xfrm rot="5400000">
                <a:off x="5253858" y="2682048"/>
                <a:ext cx="72000" cy="1085513"/>
                <a:chOff x="6204521" y="2682048"/>
                <a:chExt cx="72000" cy="1085513"/>
              </a:xfrm>
            </p:grpSpPr>
            <p:sp>
              <p:nvSpPr>
                <p:cNvPr id="147" name="Oval 129">
                  <a:extLst>
                    <a:ext uri="{FF2B5EF4-FFF2-40B4-BE49-F238E27FC236}">
                      <a16:creationId xmlns:a16="http://schemas.microsoft.com/office/drawing/2014/main" id="{42C1509B-2133-499C-B533-21FB2534A202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204521" y="2682048"/>
                  <a:ext cx="72000" cy="720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48" name="Oval 130">
                  <a:extLst>
                    <a:ext uri="{FF2B5EF4-FFF2-40B4-BE49-F238E27FC236}">
                      <a16:creationId xmlns:a16="http://schemas.microsoft.com/office/drawing/2014/main" id="{7030A092-7539-46D9-987B-1B36EEB21FCC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204521" y="3695561"/>
                  <a:ext cx="72000" cy="720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141" name="Group 123">
                <a:extLst>
                  <a:ext uri="{FF2B5EF4-FFF2-40B4-BE49-F238E27FC236}">
                    <a16:creationId xmlns:a16="http://schemas.microsoft.com/office/drawing/2014/main" id="{516F0ACF-929D-499B-A065-D170021837F6}"/>
                  </a:ext>
                </a:extLst>
              </p:cNvPr>
              <p:cNvGrpSpPr/>
              <p:nvPr/>
            </p:nvGrpSpPr>
            <p:grpSpPr>
              <a:xfrm rot="2700000">
                <a:off x="5253858" y="2682048"/>
                <a:ext cx="72000" cy="1085513"/>
                <a:chOff x="6204521" y="2682048"/>
                <a:chExt cx="72000" cy="1085513"/>
              </a:xfrm>
            </p:grpSpPr>
            <p:sp>
              <p:nvSpPr>
                <p:cNvPr id="145" name="Oval 127">
                  <a:extLst>
                    <a:ext uri="{FF2B5EF4-FFF2-40B4-BE49-F238E27FC236}">
                      <a16:creationId xmlns:a16="http://schemas.microsoft.com/office/drawing/2014/main" id="{36AEB53C-35B2-4D70-9BB5-055A6CFED5BD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204521" y="2682048"/>
                  <a:ext cx="72000" cy="720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46" name="Oval 128">
                  <a:extLst>
                    <a:ext uri="{FF2B5EF4-FFF2-40B4-BE49-F238E27FC236}">
                      <a16:creationId xmlns:a16="http://schemas.microsoft.com/office/drawing/2014/main" id="{AAC1D304-E479-4DA1-9513-54AB1300D43B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204521" y="3695561"/>
                  <a:ext cx="72000" cy="720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142" name="Group 124">
                <a:extLst>
                  <a:ext uri="{FF2B5EF4-FFF2-40B4-BE49-F238E27FC236}">
                    <a16:creationId xmlns:a16="http://schemas.microsoft.com/office/drawing/2014/main" id="{ABB03D7B-7E39-4682-8F06-8CC64FF7FE4C}"/>
                  </a:ext>
                </a:extLst>
              </p:cNvPr>
              <p:cNvGrpSpPr/>
              <p:nvPr/>
            </p:nvGrpSpPr>
            <p:grpSpPr>
              <a:xfrm rot="-2700000">
                <a:off x="5253858" y="2682048"/>
                <a:ext cx="72000" cy="1085513"/>
                <a:chOff x="6204521" y="2682048"/>
                <a:chExt cx="72000" cy="1085513"/>
              </a:xfrm>
            </p:grpSpPr>
            <p:sp>
              <p:nvSpPr>
                <p:cNvPr id="143" name="Oval 125">
                  <a:extLst>
                    <a:ext uri="{FF2B5EF4-FFF2-40B4-BE49-F238E27FC236}">
                      <a16:creationId xmlns:a16="http://schemas.microsoft.com/office/drawing/2014/main" id="{E4EAA6C6-1978-4E6E-BE2C-89EDCCF656CA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204521" y="2682048"/>
                  <a:ext cx="72000" cy="720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144" name="Oval 126">
                  <a:extLst>
                    <a:ext uri="{FF2B5EF4-FFF2-40B4-BE49-F238E27FC236}">
                      <a16:creationId xmlns:a16="http://schemas.microsoft.com/office/drawing/2014/main" id="{2610464B-BA88-4F92-AA11-8A3AC6CF9A61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204521" y="3695561"/>
                  <a:ext cx="72000" cy="720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solidFill>
                    <a:schemeClr val="tx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sp>
          <p:nvSpPr>
            <p:cNvPr id="134" name="Oval 120">
              <a:extLst>
                <a:ext uri="{FF2B5EF4-FFF2-40B4-BE49-F238E27FC236}">
                  <a16:creationId xmlns:a16="http://schemas.microsoft.com/office/drawing/2014/main" id="{7828C3EA-C9DB-492B-98D4-B60BA075E37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33120" y="3593428"/>
              <a:ext cx="1332000" cy="1332000"/>
            </a:xfrm>
            <a:prstGeom prst="ellipse">
              <a:avLst/>
            </a:prstGeom>
            <a:noFill/>
            <a:ln w="38100">
              <a:solidFill>
                <a:schemeClr val="tx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135" name="Group 150">
              <a:extLst>
                <a:ext uri="{FF2B5EF4-FFF2-40B4-BE49-F238E27FC236}">
                  <a16:creationId xmlns:a16="http://schemas.microsoft.com/office/drawing/2014/main" id="{0D48B290-1FB7-48D3-9F88-AD2EFEA55CB9}"/>
                </a:ext>
              </a:extLst>
            </p:cNvPr>
            <p:cNvGrpSpPr/>
            <p:nvPr/>
          </p:nvGrpSpPr>
          <p:grpSpPr>
            <a:xfrm>
              <a:off x="4277671" y="3911600"/>
              <a:ext cx="45719" cy="778809"/>
              <a:chOff x="4277671" y="3911600"/>
              <a:chExt cx="45719" cy="778809"/>
            </a:xfrm>
          </p:grpSpPr>
          <p:sp>
            <p:nvSpPr>
              <p:cNvPr id="137" name="Rounded Rectangle 141">
                <a:extLst>
                  <a:ext uri="{FF2B5EF4-FFF2-40B4-BE49-F238E27FC236}">
                    <a16:creationId xmlns:a16="http://schemas.microsoft.com/office/drawing/2014/main" id="{BCA0C5BD-5E14-4559-922D-733E67A8B362}"/>
                  </a:ext>
                </a:extLst>
              </p:cNvPr>
              <p:cNvSpPr/>
              <p:nvPr/>
            </p:nvSpPr>
            <p:spPr>
              <a:xfrm flipH="1">
                <a:off x="4277671" y="3911600"/>
                <a:ext cx="45719" cy="372195"/>
              </a:xfrm>
              <a:prstGeom prst="round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38" name="Rectangle 142">
                <a:extLst>
                  <a:ext uri="{FF2B5EF4-FFF2-40B4-BE49-F238E27FC236}">
                    <a16:creationId xmlns:a16="http://schemas.microsoft.com/office/drawing/2014/main" id="{E06A274C-068D-4E2C-8047-61054FE7C430}"/>
                  </a:ext>
                </a:extLst>
              </p:cNvPr>
              <p:cNvSpPr/>
              <p:nvPr/>
            </p:nvSpPr>
            <p:spPr>
              <a:xfrm flipH="1">
                <a:off x="4282531" y="4248898"/>
                <a:ext cx="35999" cy="441511"/>
              </a:xfrm>
              <a:prstGeom prst="rect">
                <a:avLst/>
              </a:prstGeom>
              <a:solidFill>
                <a:srgbClr val="272E3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>
                  <a:ln>
                    <a:solidFill>
                      <a:srgbClr val="000000"/>
                    </a:solidFill>
                  </a:ln>
                </a:endParaRPr>
              </a:p>
            </p:txBody>
          </p:sp>
        </p:grpSp>
        <p:sp>
          <p:nvSpPr>
            <p:cNvPr id="136" name="Oval 136">
              <a:extLst>
                <a:ext uri="{FF2B5EF4-FFF2-40B4-BE49-F238E27FC236}">
                  <a16:creationId xmlns:a16="http://schemas.microsoft.com/office/drawing/2014/main" id="{9F7CBAE9-0397-4058-A936-9177D15944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52048" y="4212972"/>
              <a:ext cx="94145" cy="92912"/>
            </a:xfrm>
            <a:prstGeom prst="ellipse">
              <a:avLst/>
            </a:prstGeom>
            <a:solidFill>
              <a:schemeClr val="accent5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194" name="Group 451">
            <a:extLst>
              <a:ext uri="{FF2B5EF4-FFF2-40B4-BE49-F238E27FC236}">
                <a16:creationId xmlns:a16="http://schemas.microsoft.com/office/drawing/2014/main" id="{50E80B08-CDDD-4D38-8F13-317E6635407E}"/>
              </a:ext>
            </a:extLst>
          </p:cNvPr>
          <p:cNvGrpSpPr/>
          <p:nvPr/>
        </p:nvGrpSpPr>
        <p:grpSpPr>
          <a:xfrm>
            <a:off x="406371" y="4176230"/>
            <a:ext cx="1219200" cy="1219200"/>
            <a:chOff x="3512244" y="4984343"/>
            <a:chExt cx="1219200" cy="1219200"/>
          </a:xfrm>
        </p:grpSpPr>
        <p:grpSp>
          <p:nvGrpSpPr>
            <p:cNvPr id="195" name="Group 275">
              <a:extLst>
                <a:ext uri="{FF2B5EF4-FFF2-40B4-BE49-F238E27FC236}">
                  <a16:creationId xmlns:a16="http://schemas.microsoft.com/office/drawing/2014/main" id="{A229FC2E-D7D5-4BDC-8BA3-7ED9B424D18D}"/>
                </a:ext>
              </a:extLst>
            </p:cNvPr>
            <p:cNvGrpSpPr/>
            <p:nvPr/>
          </p:nvGrpSpPr>
          <p:grpSpPr>
            <a:xfrm>
              <a:off x="3512244" y="4984343"/>
              <a:ext cx="1219200" cy="1219200"/>
              <a:chOff x="4927659" y="4972550"/>
              <a:chExt cx="1219200" cy="1219200"/>
            </a:xfrm>
          </p:grpSpPr>
          <p:sp>
            <p:nvSpPr>
              <p:cNvPr id="204" name="Oval 280">
                <a:extLst>
                  <a:ext uri="{FF2B5EF4-FFF2-40B4-BE49-F238E27FC236}">
                    <a16:creationId xmlns:a16="http://schemas.microsoft.com/office/drawing/2014/main" id="{EEBF2EDE-A2A6-4934-A233-77D2FA53A9DA}"/>
                  </a:ext>
                </a:extLst>
              </p:cNvPr>
              <p:cNvSpPr/>
              <p:nvPr/>
            </p:nvSpPr>
            <p:spPr>
              <a:xfrm>
                <a:off x="4927659" y="4972550"/>
                <a:ext cx="1219200" cy="1219200"/>
              </a:xfrm>
              <a:prstGeom prst="ellipse">
                <a:avLst/>
              </a:prstGeom>
              <a:solidFill>
                <a:schemeClr val="accent6">
                  <a:lumMod val="90000"/>
                  <a:lumOff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CA">
                  <a:solidFill>
                    <a:schemeClr val="accent4">
                      <a:lumMod val="10000"/>
                    </a:schemeClr>
                  </a:solidFill>
                </a:endParaRPr>
              </a:p>
            </p:txBody>
          </p:sp>
          <p:sp>
            <p:nvSpPr>
              <p:cNvPr id="205" name="Oval 281">
                <a:extLst>
                  <a:ext uri="{FF2B5EF4-FFF2-40B4-BE49-F238E27FC236}">
                    <a16:creationId xmlns:a16="http://schemas.microsoft.com/office/drawing/2014/main" id="{F9C218CB-333C-4D5E-BAD0-43FDCD3B3AAD}"/>
                  </a:ext>
                </a:extLst>
              </p:cNvPr>
              <p:cNvSpPr/>
              <p:nvPr/>
            </p:nvSpPr>
            <p:spPr>
              <a:xfrm rot="1800000">
                <a:off x="5085849" y="5130740"/>
                <a:ext cx="902821" cy="902821"/>
              </a:xfrm>
              <a:prstGeom prst="ellipse">
                <a:avLst/>
              </a:prstGeom>
              <a:noFill/>
              <a:ln w="38100">
                <a:solidFill>
                  <a:schemeClr val="accent1">
                    <a:lumMod val="40000"/>
                    <a:lumOff val="60000"/>
                  </a:schemeClr>
                </a:solidFill>
              </a:ln>
              <a:effectLst>
                <a:outerShdw blurRad="50800" dist="38100" dir="5400000" algn="t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CA"/>
              </a:p>
            </p:txBody>
          </p:sp>
        </p:grpSp>
        <p:sp>
          <p:nvSpPr>
            <p:cNvPr id="196" name="TextBox 276">
              <a:extLst>
                <a:ext uri="{FF2B5EF4-FFF2-40B4-BE49-F238E27FC236}">
                  <a16:creationId xmlns:a16="http://schemas.microsoft.com/office/drawing/2014/main" id="{E3F3F1FB-2BF1-4B84-8BB6-5AAD2C45FC83}"/>
                </a:ext>
              </a:extLst>
            </p:cNvPr>
            <p:cNvSpPr txBox="1"/>
            <p:nvPr/>
          </p:nvSpPr>
          <p:spPr>
            <a:xfrm>
              <a:off x="3951067" y="5147721"/>
              <a:ext cx="34155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fr-CH" sz="1100" b="1" dirty="0">
                  <a:solidFill>
                    <a:schemeClr val="bg1"/>
                  </a:solidFill>
                  <a:latin typeface="Aharoni" panose="02010803020104030203" pitchFamily="2" charset="-79"/>
                  <a:cs typeface="Aharoni" panose="02010803020104030203" pitchFamily="2" charset="-79"/>
                </a:rPr>
                <a:t>12</a:t>
              </a:r>
              <a:endParaRPr lang="en-GB" sz="1100" b="1" dirty="0">
                <a:solidFill>
                  <a:schemeClr val="bg1"/>
                </a:solidFill>
                <a:latin typeface="Aharoni" panose="02010803020104030203" pitchFamily="2" charset="-79"/>
                <a:cs typeface="Aharoni" panose="02010803020104030203" pitchFamily="2" charset="-79"/>
              </a:endParaRPr>
            </a:p>
          </p:txBody>
        </p:sp>
        <p:sp>
          <p:nvSpPr>
            <p:cNvPr id="197" name="TextBox 277">
              <a:extLst>
                <a:ext uri="{FF2B5EF4-FFF2-40B4-BE49-F238E27FC236}">
                  <a16:creationId xmlns:a16="http://schemas.microsoft.com/office/drawing/2014/main" id="{CF0A4F43-6F08-4442-8341-66745D5C4860}"/>
                </a:ext>
              </a:extLst>
            </p:cNvPr>
            <p:cNvSpPr txBox="1"/>
            <p:nvPr/>
          </p:nvSpPr>
          <p:spPr>
            <a:xfrm>
              <a:off x="3951482" y="5812479"/>
              <a:ext cx="34072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CH" sz="1100" b="1" dirty="0">
                  <a:solidFill>
                    <a:schemeClr val="bg1"/>
                  </a:solidFill>
                  <a:latin typeface="Aharoni" panose="02010803020104030203" pitchFamily="2" charset="-79"/>
                  <a:cs typeface="Aharoni" panose="02010803020104030203" pitchFamily="2" charset="-79"/>
                </a:rPr>
                <a:t>6</a:t>
              </a:r>
              <a:endParaRPr lang="en-GB" sz="1100" b="1" dirty="0">
                <a:solidFill>
                  <a:schemeClr val="bg1"/>
                </a:solidFill>
                <a:latin typeface="Aharoni" panose="02010803020104030203" pitchFamily="2" charset="-79"/>
                <a:cs typeface="Aharoni" panose="02010803020104030203" pitchFamily="2" charset="-79"/>
              </a:endParaRPr>
            </a:p>
          </p:txBody>
        </p:sp>
        <p:sp>
          <p:nvSpPr>
            <p:cNvPr id="198" name="TextBox 278">
              <a:extLst>
                <a:ext uri="{FF2B5EF4-FFF2-40B4-BE49-F238E27FC236}">
                  <a16:creationId xmlns:a16="http://schemas.microsoft.com/office/drawing/2014/main" id="{98732FFE-E97E-4640-B39D-4E2D9E9C6BD7}"/>
                </a:ext>
              </a:extLst>
            </p:cNvPr>
            <p:cNvSpPr txBox="1"/>
            <p:nvPr/>
          </p:nvSpPr>
          <p:spPr>
            <a:xfrm>
              <a:off x="4290789" y="5463138"/>
              <a:ext cx="34072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CH" sz="1100" b="1" dirty="0">
                  <a:solidFill>
                    <a:schemeClr val="bg1"/>
                  </a:solidFill>
                  <a:latin typeface="Aharoni" panose="02010803020104030203" pitchFamily="2" charset="-79"/>
                  <a:cs typeface="Aharoni" panose="02010803020104030203" pitchFamily="2" charset="-79"/>
                </a:rPr>
                <a:t>3</a:t>
              </a:r>
              <a:endParaRPr lang="en-GB" sz="1100" b="1" dirty="0">
                <a:solidFill>
                  <a:schemeClr val="bg1"/>
                </a:solidFill>
                <a:latin typeface="Aharoni" panose="02010803020104030203" pitchFamily="2" charset="-79"/>
                <a:cs typeface="Aharoni" panose="02010803020104030203" pitchFamily="2" charset="-79"/>
              </a:endParaRPr>
            </a:p>
          </p:txBody>
        </p:sp>
        <p:sp>
          <p:nvSpPr>
            <p:cNvPr id="199" name="TextBox 279">
              <a:extLst>
                <a:ext uri="{FF2B5EF4-FFF2-40B4-BE49-F238E27FC236}">
                  <a16:creationId xmlns:a16="http://schemas.microsoft.com/office/drawing/2014/main" id="{D02ED1AC-8B8D-4545-A1E9-88B05D1A9059}"/>
                </a:ext>
              </a:extLst>
            </p:cNvPr>
            <p:cNvSpPr txBox="1"/>
            <p:nvPr/>
          </p:nvSpPr>
          <p:spPr>
            <a:xfrm>
              <a:off x="3626545" y="5463138"/>
              <a:ext cx="34072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fr-CH" sz="1100" b="1" dirty="0">
                  <a:solidFill>
                    <a:schemeClr val="bg1"/>
                  </a:solidFill>
                  <a:latin typeface="Aharoni" panose="02010803020104030203" pitchFamily="2" charset="-79"/>
                  <a:cs typeface="Aharoni" panose="02010803020104030203" pitchFamily="2" charset="-79"/>
                </a:rPr>
                <a:t>9</a:t>
              </a:r>
              <a:endParaRPr lang="en-GB" sz="1100" b="1" dirty="0">
                <a:solidFill>
                  <a:schemeClr val="bg1"/>
                </a:solidFill>
                <a:latin typeface="Aharoni" panose="02010803020104030203" pitchFamily="2" charset="-79"/>
                <a:cs typeface="Aharoni" panose="02010803020104030203" pitchFamily="2" charset="-79"/>
              </a:endParaRPr>
            </a:p>
          </p:txBody>
        </p:sp>
        <p:grpSp>
          <p:nvGrpSpPr>
            <p:cNvPr id="200" name="Group 450">
              <a:extLst>
                <a:ext uri="{FF2B5EF4-FFF2-40B4-BE49-F238E27FC236}">
                  <a16:creationId xmlns:a16="http://schemas.microsoft.com/office/drawing/2014/main" id="{6FA91140-56AB-4E20-8E45-F5D2694DD58E}"/>
                </a:ext>
              </a:extLst>
            </p:cNvPr>
            <p:cNvGrpSpPr/>
            <p:nvPr/>
          </p:nvGrpSpPr>
          <p:grpSpPr>
            <a:xfrm>
              <a:off x="4077439" y="5367978"/>
              <a:ext cx="88810" cy="451930"/>
              <a:chOff x="4103844" y="5312676"/>
              <a:chExt cx="88810" cy="451930"/>
            </a:xfrm>
          </p:grpSpPr>
          <p:sp>
            <p:nvSpPr>
              <p:cNvPr id="201" name="Oval 274">
                <a:extLst>
                  <a:ext uri="{FF2B5EF4-FFF2-40B4-BE49-F238E27FC236}">
                    <a16:creationId xmlns:a16="http://schemas.microsoft.com/office/drawing/2014/main" id="{75476E8D-2BB6-4F08-81C1-6E582052640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103844" y="5577269"/>
                <a:ext cx="36000" cy="360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202" name="Straight Connector 271">
                <a:extLst>
                  <a:ext uri="{FF2B5EF4-FFF2-40B4-BE49-F238E27FC236}">
                    <a16:creationId xmlns:a16="http://schemas.microsoft.com/office/drawing/2014/main" id="{1B0C4004-D0DA-4549-8D34-AA77A0908D7C}"/>
                  </a:ext>
                </a:extLst>
              </p:cNvPr>
              <p:cNvCxnSpPr/>
              <p:nvPr/>
            </p:nvCxnSpPr>
            <p:spPr>
              <a:xfrm rot="1500000">
                <a:off x="4190063" y="5312676"/>
                <a:ext cx="0" cy="278209"/>
              </a:xfrm>
              <a:prstGeom prst="line">
                <a:avLst/>
              </a:prstGeom>
              <a:ln w="15875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3" name="Straight Connector 272">
                <a:extLst>
                  <a:ext uri="{FF2B5EF4-FFF2-40B4-BE49-F238E27FC236}">
                    <a16:creationId xmlns:a16="http://schemas.microsoft.com/office/drawing/2014/main" id="{FE702BAA-975C-4BCD-9F92-6F7DC4000668}"/>
                  </a:ext>
                </a:extLst>
              </p:cNvPr>
              <p:cNvCxnSpPr/>
              <p:nvPr/>
            </p:nvCxnSpPr>
            <p:spPr>
              <a:xfrm rot="8220000">
                <a:off x="4192654" y="5584606"/>
                <a:ext cx="0" cy="180000"/>
              </a:xfrm>
              <a:prstGeom prst="line">
                <a:avLst/>
              </a:prstGeom>
              <a:ln w="15875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06" name="Group 282">
            <a:extLst>
              <a:ext uri="{FF2B5EF4-FFF2-40B4-BE49-F238E27FC236}">
                <a16:creationId xmlns:a16="http://schemas.microsoft.com/office/drawing/2014/main" id="{5FAC662B-36CE-4DF0-A084-2CA7CA1F0A41}"/>
              </a:ext>
            </a:extLst>
          </p:cNvPr>
          <p:cNvGrpSpPr/>
          <p:nvPr/>
        </p:nvGrpSpPr>
        <p:grpSpPr>
          <a:xfrm>
            <a:off x="6689102" y="4501025"/>
            <a:ext cx="2015285" cy="444099"/>
            <a:chOff x="940058" y="5676394"/>
            <a:chExt cx="2015285" cy="444099"/>
          </a:xfrm>
        </p:grpSpPr>
        <p:grpSp>
          <p:nvGrpSpPr>
            <p:cNvPr id="207" name="Group 283">
              <a:extLst>
                <a:ext uri="{FF2B5EF4-FFF2-40B4-BE49-F238E27FC236}">
                  <a16:creationId xmlns:a16="http://schemas.microsoft.com/office/drawing/2014/main" id="{E3E8E347-4F00-4D97-9F12-9EBEB17E2822}"/>
                </a:ext>
              </a:extLst>
            </p:cNvPr>
            <p:cNvGrpSpPr/>
            <p:nvPr/>
          </p:nvGrpSpPr>
          <p:grpSpPr>
            <a:xfrm>
              <a:off x="940058" y="5676394"/>
              <a:ext cx="2015285" cy="438967"/>
              <a:chOff x="2440172" y="4049823"/>
              <a:chExt cx="4263656" cy="988828"/>
            </a:xfrm>
            <a:solidFill>
              <a:schemeClr val="bg1">
                <a:lumMod val="85000"/>
              </a:schemeClr>
            </a:solidFill>
          </p:grpSpPr>
          <p:sp>
            <p:nvSpPr>
              <p:cNvPr id="257" name="Rounded Rectangle 333">
                <a:extLst>
                  <a:ext uri="{FF2B5EF4-FFF2-40B4-BE49-F238E27FC236}">
                    <a16:creationId xmlns:a16="http://schemas.microsoft.com/office/drawing/2014/main" id="{9592255B-F009-4F94-8B1B-2404E22BACCB}"/>
                  </a:ext>
                </a:extLst>
              </p:cNvPr>
              <p:cNvSpPr/>
              <p:nvPr/>
            </p:nvSpPr>
            <p:spPr>
              <a:xfrm>
                <a:off x="2440172" y="4049824"/>
                <a:ext cx="4263656" cy="988827"/>
              </a:xfrm>
              <a:prstGeom prst="round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58" name="Freeform 334">
                <a:extLst>
                  <a:ext uri="{FF2B5EF4-FFF2-40B4-BE49-F238E27FC236}">
                    <a16:creationId xmlns:a16="http://schemas.microsoft.com/office/drawing/2014/main" id="{C2E3FA95-5462-4278-98A4-FE327BEB0AE5}"/>
                  </a:ext>
                </a:extLst>
              </p:cNvPr>
              <p:cNvSpPr/>
              <p:nvPr/>
            </p:nvSpPr>
            <p:spPr>
              <a:xfrm>
                <a:off x="2440172" y="4049823"/>
                <a:ext cx="2131828" cy="988827"/>
              </a:xfrm>
              <a:custGeom>
                <a:avLst/>
                <a:gdLst>
                  <a:gd name="connsiteX0" fmla="*/ 164808 w 2131828"/>
                  <a:gd name="connsiteY0" fmla="*/ 0 h 988827"/>
                  <a:gd name="connsiteX1" fmla="*/ 2131828 w 2131828"/>
                  <a:gd name="connsiteY1" fmla="*/ 0 h 988827"/>
                  <a:gd name="connsiteX2" fmla="*/ 2131828 w 2131828"/>
                  <a:gd name="connsiteY2" fmla="*/ 988827 h 988827"/>
                  <a:gd name="connsiteX3" fmla="*/ 164808 w 2131828"/>
                  <a:gd name="connsiteY3" fmla="*/ 988827 h 988827"/>
                  <a:gd name="connsiteX4" fmla="*/ 0 w 2131828"/>
                  <a:gd name="connsiteY4" fmla="*/ 824019 h 988827"/>
                  <a:gd name="connsiteX5" fmla="*/ 0 w 2131828"/>
                  <a:gd name="connsiteY5" fmla="*/ 164808 h 988827"/>
                  <a:gd name="connsiteX6" fmla="*/ 164808 w 2131828"/>
                  <a:gd name="connsiteY6" fmla="*/ 0 h 9888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131828" h="988827">
                    <a:moveTo>
                      <a:pt x="164808" y="0"/>
                    </a:moveTo>
                    <a:lnTo>
                      <a:pt x="2131828" y="0"/>
                    </a:lnTo>
                    <a:lnTo>
                      <a:pt x="2131828" y="988827"/>
                    </a:lnTo>
                    <a:lnTo>
                      <a:pt x="164808" y="988827"/>
                    </a:lnTo>
                    <a:cubicBezTo>
                      <a:pt x="73787" y="988827"/>
                      <a:pt x="0" y="915040"/>
                      <a:pt x="0" y="824019"/>
                    </a:cubicBezTo>
                    <a:lnTo>
                      <a:pt x="0" y="164808"/>
                    </a:lnTo>
                    <a:cubicBezTo>
                      <a:pt x="0" y="73787"/>
                      <a:pt x="73787" y="0"/>
                      <a:pt x="164808" y="0"/>
                    </a:cubicBez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208" name="Group 284">
              <a:extLst>
                <a:ext uri="{FF2B5EF4-FFF2-40B4-BE49-F238E27FC236}">
                  <a16:creationId xmlns:a16="http://schemas.microsoft.com/office/drawing/2014/main" id="{A4C38B24-7F8A-4FCA-B2A7-569204A2B4A8}"/>
                </a:ext>
              </a:extLst>
            </p:cNvPr>
            <p:cNvGrpSpPr/>
            <p:nvPr/>
          </p:nvGrpSpPr>
          <p:grpSpPr>
            <a:xfrm>
              <a:off x="1081078" y="5726086"/>
              <a:ext cx="269433" cy="339581"/>
              <a:chOff x="3150569" y="5617238"/>
              <a:chExt cx="269433" cy="339581"/>
            </a:xfrm>
          </p:grpSpPr>
          <p:grpSp>
            <p:nvGrpSpPr>
              <p:cNvPr id="246" name="Group 322">
                <a:extLst>
                  <a:ext uri="{FF2B5EF4-FFF2-40B4-BE49-F238E27FC236}">
                    <a16:creationId xmlns:a16="http://schemas.microsoft.com/office/drawing/2014/main" id="{D8053E1B-7280-4734-83EA-D1B759CD7056}"/>
                  </a:ext>
                </a:extLst>
              </p:cNvPr>
              <p:cNvGrpSpPr/>
              <p:nvPr/>
            </p:nvGrpSpPr>
            <p:grpSpPr>
              <a:xfrm>
                <a:off x="3150569" y="5617238"/>
                <a:ext cx="251387" cy="339581"/>
                <a:chOff x="3150569" y="5617238"/>
                <a:chExt cx="251387" cy="339581"/>
              </a:xfrm>
            </p:grpSpPr>
            <p:sp>
              <p:nvSpPr>
                <p:cNvPr id="251" name="Freeform 327">
                  <a:extLst>
                    <a:ext uri="{FF2B5EF4-FFF2-40B4-BE49-F238E27FC236}">
                      <a16:creationId xmlns:a16="http://schemas.microsoft.com/office/drawing/2014/main" id="{D301EFEF-9166-4EE6-A513-F6F9FDBC1A53}"/>
                    </a:ext>
                  </a:extLst>
                </p:cNvPr>
                <p:cNvSpPr/>
                <p:nvPr/>
              </p:nvSpPr>
              <p:spPr>
                <a:xfrm>
                  <a:off x="3162551" y="5728971"/>
                  <a:ext cx="239405" cy="116115"/>
                </a:xfrm>
                <a:custGeom>
                  <a:avLst/>
                  <a:gdLst>
                    <a:gd name="connsiteX0" fmla="*/ 1051854 w 3253562"/>
                    <a:gd name="connsiteY0" fmla="*/ 0 h 1669311"/>
                    <a:gd name="connsiteX1" fmla="*/ 2201708 w 3253562"/>
                    <a:gd name="connsiteY1" fmla="*/ 0 h 1669311"/>
                    <a:gd name="connsiteX2" fmla="*/ 3253562 w 3253562"/>
                    <a:gd name="connsiteY2" fmla="*/ 855921 h 1669311"/>
                    <a:gd name="connsiteX3" fmla="*/ 2253974 w 3253562"/>
                    <a:gd name="connsiteY3" fmla="*/ 1669311 h 1669311"/>
                    <a:gd name="connsiteX4" fmla="*/ 999588 w 3253562"/>
                    <a:gd name="connsiteY4" fmla="*/ 1669311 h 1669311"/>
                    <a:gd name="connsiteX5" fmla="*/ 0 w 3253562"/>
                    <a:gd name="connsiteY5" fmla="*/ 855921 h 16693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253562" h="1669311">
                      <a:moveTo>
                        <a:pt x="1051854" y="0"/>
                      </a:moveTo>
                      <a:lnTo>
                        <a:pt x="2201708" y="0"/>
                      </a:lnTo>
                      <a:lnTo>
                        <a:pt x="3253562" y="855921"/>
                      </a:lnTo>
                      <a:lnTo>
                        <a:pt x="2253974" y="1669311"/>
                      </a:lnTo>
                      <a:lnTo>
                        <a:pt x="999588" y="1669311"/>
                      </a:lnTo>
                      <a:lnTo>
                        <a:pt x="0" y="855921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28600" cap="rnd">
                  <a:solidFill>
                    <a:srgbClr val="BFBFBF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52" name="Freeform 328">
                  <a:extLst>
                    <a:ext uri="{FF2B5EF4-FFF2-40B4-BE49-F238E27FC236}">
                      <a16:creationId xmlns:a16="http://schemas.microsoft.com/office/drawing/2014/main" id="{ADF205E9-13C4-4348-9FD9-C373AE3E8838}"/>
                    </a:ext>
                  </a:extLst>
                </p:cNvPr>
                <p:cNvSpPr/>
                <p:nvPr/>
              </p:nvSpPr>
              <p:spPr>
                <a:xfrm>
                  <a:off x="3283688" y="5728971"/>
                  <a:ext cx="118268" cy="116115"/>
                </a:xfrm>
                <a:custGeom>
                  <a:avLst/>
                  <a:gdLst>
                    <a:gd name="connsiteX0" fmla="*/ 0 w 1202843"/>
                    <a:gd name="connsiteY0" fmla="*/ 0 h 1186241"/>
                    <a:gd name="connsiteX1" fmla="*/ 415671 w 1202843"/>
                    <a:gd name="connsiteY1" fmla="*/ 0 h 1186241"/>
                    <a:gd name="connsiteX2" fmla="*/ 1202843 w 1202843"/>
                    <a:gd name="connsiteY2" fmla="*/ 608232 h 1186241"/>
                    <a:gd name="connsiteX3" fmla="*/ 454785 w 1202843"/>
                    <a:gd name="connsiteY3" fmla="*/ 1186241 h 1186241"/>
                    <a:gd name="connsiteX4" fmla="*/ 0 w 1202843"/>
                    <a:gd name="connsiteY4" fmla="*/ 1186241 h 11862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202843" h="1186241">
                      <a:moveTo>
                        <a:pt x="0" y="0"/>
                      </a:moveTo>
                      <a:lnTo>
                        <a:pt x="415671" y="0"/>
                      </a:lnTo>
                      <a:lnTo>
                        <a:pt x="1202843" y="608232"/>
                      </a:lnTo>
                      <a:lnTo>
                        <a:pt x="454785" y="1186241"/>
                      </a:lnTo>
                      <a:lnTo>
                        <a:pt x="0" y="1186241"/>
                      </a:lnTo>
                      <a:close/>
                    </a:path>
                  </a:pathLst>
                </a:custGeom>
                <a:solidFill>
                  <a:srgbClr val="A6A6A6"/>
                </a:solidFill>
                <a:ln w="228600" cap="rnd">
                  <a:solidFill>
                    <a:srgbClr val="A6A6A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53" name="Rectangle 329">
                  <a:extLst>
                    <a:ext uri="{FF2B5EF4-FFF2-40B4-BE49-F238E27FC236}">
                      <a16:creationId xmlns:a16="http://schemas.microsoft.com/office/drawing/2014/main" id="{1A91898A-7851-4CCF-8644-6AEF12CD6600}"/>
                    </a:ext>
                  </a:extLst>
                </p:cNvPr>
                <p:cNvSpPr/>
                <p:nvPr/>
              </p:nvSpPr>
              <p:spPr>
                <a:xfrm>
                  <a:off x="3202138" y="5617238"/>
                  <a:ext cx="94666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54" name="Rectangle 330">
                  <a:extLst>
                    <a:ext uri="{FF2B5EF4-FFF2-40B4-BE49-F238E27FC236}">
                      <a16:creationId xmlns:a16="http://schemas.microsoft.com/office/drawing/2014/main" id="{41B0D95A-1DD5-4B34-8357-A17B35173298}"/>
                    </a:ext>
                  </a:extLst>
                </p:cNvPr>
                <p:cNvSpPr/>
                <p:nvPr/>
              </p:nvSpPr>
              <p:spPr>
                <a:xfrm>
                  <a:off x="3150569" y="5654793"/>
                  <a:ext cx="147368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55" name="Rectangle 331">
                  <a:extLst>
                    <a:ext uri="{FF2B5EF4-FFF2-40B4-BE49-F238E27FC236}">
                      <a16:creationId xmlns:a16="http://schemas.microsoft.com/office/drawing/2014/main" id="{47F29F30-1245-4EB2-879B-40A588ACA03E}"/>
                    </a:ext>
                  </a:extLst>
                </p:cNvPr>
                <p:cNvSpPr/>
                <p:nvPr/>
              </p:nvSpPr>
              <p:spPr>
                <a:xfrm>
                  <a:off x="3202138" y="5758640"/>
                  <a:ext cx="94666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56" name="Rectangle 332">
                  <a:extLst>
                    <a:ext uri="{FF2B5EF4-FFF2-40B4-BE49-F238E27FC236}">
                      <a16:creationId xmlns:a16="http://schemas.microsoft.com/office/drawing/2014/main" id="{573AAAA1-494B-4CB7-8246-11B3B9EA850D}"/>
                    </a:ext>
                  </a:extLst>
                </p:cNvPr>
                <p:cNvSpPr/>
                <p:nvPr/>
              </p:nvSpPr>
              <p:spPr>
                <a:xfrm>
                  <a:off x="3150569" y="5730011"/>
                  <a:ext cx="147368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47" name="Group 323">
                <a:extLst>
                  <a:ext uri="{FF2B5EF4-FFF2-40B4-BE49-F238E27FC236}">
                    <a16:creationId xmlns:a16="http://schemas.microsoft.com/office/drawing/2014/main" id="{D6018A6A-0628-4259-93F4-B73F3DF22096}"/>
                  </a:ext>
                </a:extLst>
              </p:cNvPr>
              <p:cNvGrpSpPr/>
              <p:nvPr/>
            </p:nvGrpSpPr>
            <p:grpSpPr>
              <a:xfrm>
                <a:off x="3162551" y="5753882"/>
                <a:ext cx="257451" cy="79912"/>
                <a:chOff x="5280087" y="3670239"/>
                <a:chExt cx="1448844" cy="451729"/>
              </a:xfrm>
            </p:grpSpPr>
            <p:sp>
              <p:nvSpPr>
                <p:cNvPr id="248" name="Oval 324">
                  <a:extLst>
                    <a:ext uri="{FF2B5EF4-FFF2-40B4-BE49-F238E27FC236}">
                      <a16:creationId xmlns:a16="http://schemas.microsoft.com/office/drawing/2014/main" id="{F7A17BEE-47E5-4A0E-AED1-06A537DE5C5A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504088" y="3670239"/>
                  <a:ext cx="224843" cy="225852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9" name="Oval 325">
                  <a:extLst>
                    <a:ext uri="{FF2B5EF4-FFF2-40B4-BE49-F238E27FC236}">
                      <a16:creationId xmlns:a16="http://schemas.microsoft.com/office/drawing/2014/main" id="{3958C9C9-E940-40C3-A963-C3CE2A096C01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280087" y="3670239"/>
                  <a:ext cx="224843" cy="225852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50" name="Oval 326">
                  <a:extLst>
                    <a:ext uri="{FF2B5EF4-FFF2-40B4-BE49-F238E27FC236}">
                      <a16:creationId xmlns:a16="http://schemas.microsoft.com/office/drawing/2014/main" id="{B3DB3983-9E79-47C2-9D86-290A1A92BD17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892088" y="3896114"/>
                  <a:ext cx="224841" cy="225854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209" name="Group 285">
              <a:extLst>
                <a:ext uri="{FF2B5EF4-FFF2-40B4-BE49-F238E27FC236}">
                  <a16:creationId xmlns:a16="http://schemas.microsoft.com/office/drawing/2014/main" id="{BF48D8C4-421A-49FF-A813-5B72DBBA2AEA}"/>
                </a:ext>
              </a:extLst>
            </p:cNvPr>
            <p:cNvGrpSpPr/>
            <p:nvPr/>
          </p:nvGrpSpPr>
          <p:grpSpPr>
            <a:xfrm>
              <a:off x="1569185" y="5726086"/>
              <a:ext cx="269433" cy="339581"/>
              <a:chOff x="3150569" y="5617238"/>
              <a:chExt cx="269433" cy="339581"/>
            </a:xfrm>
          </p:grpSpPr>
          <p:grpSp>
            <p:nvGrpSpPr>
              <p:cNvPr id="235" name="Group 311">
                <a:extLst>
                  <a:ext uri="{FF2B5EF4-FFF2-40B4-BE49-F238E27FC236}">
                    <a16:creationId xmlns:a16="http://schemas.microsoft.com/office/drawing/2014/main" id="{F395E382-3403-472E-9A0C-4A6EABE4BFEF}"/>
                  </a:ext>
                </a:extLst>
              </p:cNvPr>
              <p:cNvGrpSpPr/>
              <p:nvPr/>
            </p:nvGrpSpPr>
            <p:grpSpPr>
              <a:xfrm>
                <a:off x="3150569" y="5617238"/>
                <a:ext cx="251387" cy="339581"/>
                <a:chOff x="3150569" y="5617238"/>
                <a:chExt cx="251387" cy="339581"/>
              </a:xfrm>
            </p:grpSpPr>
            <p:sp>
              <p:nvSpPr>
                <p:cNvPr id="240" name="Freeform 316">
                  <a:extLst>
                    <a:ext uri="{FF2B5EF4-FFF2-40B4-BE49-F238E27FC236}">
                      <a16:creationId xmlns:a16="http://schemas.microsoft.com/office/drawing/2014/main" id="{40F81589-8FFF-455B-8D5F-F562FCA640FE}"/>
                    </a:ext>
                  </a:extLst>
                </p:cNvPr>
                <p:cNvSpPr/>
                <p:nvPr/>
              </p:nvSpPr>
              <p:spPr>
                <a:xfrm>
                  <a:off x="3162551" y="5728971"/>
                  <a:ext cx="239405" cy="116115"/>
                </a:xfrm>
                <a:custGeom>
                  <a:avLst/>
                  <a:gdLst>
                    <a:gd name="connsiteX0" fmla="*/ 1051854 w 3253562"/>
                    <a:gd name="connsiteY0" fmla="*/ 0 h 1669311"/>
                    <a:gd name="connsiteX1" fmla="*/ 2201708 w 3253562"/>
                    <a:gd name="connsiteY1" fmla="*/ 0 h 1669311"/>
                    <a:gd name="connsiteX2" fmla="*/ 3253562 w 3253562"/>
                    <a:gd name="connsiteY2" fmla="*/ 855921 h 1669311"/>
                    <a:gd name="connsiteX3" fmla="*/ 2253974 w 3253562"/>
                    <a:gd name="connsiteY3" fmla="*/ 1669311 h 1669311"/>
                    <a:gd name="connsiteX4" fmla="*/ 999588 w 3253562"/>
                    <a:gd name="connsiteY4" fmla="*/ 1669311 h 1669311"/>
                    <a:gd name="connsiteX5" fmla="*/ 0 w 3253562"/>
                    <a:gd name="connsiteY5" fmla="*/ 855921 h 16693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253562" h="1669311">
                      <a:moveTo>
                        <a:pt x="1051854" y="0"/>
                      </a:moveTo>
                      <a:lnTo>
                        <a:pt x="2201708" y="0"/>
                      </a:lnTo>
                      <a:lnTo>
                        <a:pt x="3253562" y="855921"/>
                      </a:lnTo>
                      <a:lnTo>
                        <a:pt x="2253974" y="1669311"/>
                      </a:lnTo>
                      <a:lnTo>
                        <a:pt x="999588" y="1669311"/>
                      </a:lnTo>
                      <a:lnTo>
                        <a:pt x="0" y="855921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28600" cap="rnd">
                  <a:solidFill>
                    <a:srgbClr val="BFBFBF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1" name="Freeform 317">
                  <a:extLst>
                    <a:ext uri="{FF2B5EF4-FFF2-40B4-BE49-F238E27FC236}">
                      <a16:creationId xmlns:a16="http://schemas.microsoft.com/office/drawing/2014/main" id="{70871A5F-718A-4833-A4DC-852AF683DFF2}"/>
                    </a:ext>
                  </a:extLst>
                </p:cNvPr>
                <p:cNvSpPr/>
                <p:nvPr/>
              </p:nvSpPr>
              <p:spPr>
                <a:xfrm>
                  <a:off x="3283688" y="5728971"/>
                  <a:ext cx="118268" cy="116115"/>
                </a:xfrm>
                <a:custGeom>
                  <a:avLst/>
                  <a:gdLst>
                    <a:gd name="connsiteX0" fmla="*/ 0 w 1202843"/>
                    <a:gd name="connsiteY0" fmla="*/ 0 h 1186241"/>
                    <a:gd name="connsiteX1" fmla="*/ 415671 w 1202843"/>
                    <a:gd name="connsiteY1" fmla="*/ 0 h 1186241"/>
                    <a:gd name="connsiteX2" fmla="*/ 1202843 w 1202843"/>
                    <a:gd name="connsiteY2" fmla="*/ 608232 h 1186241"/>
                    <a:gd name="connsiteX3" fmla="*/ 454785 w 1202843"/>
                    <a:gd name="connsiteY3" fmla="*/ 1186241 h 1186241"/>
                    <a:gd name="connsiteX4" fmla="*/ 0 w 1202843"/>
                    <a:gd name="connsiteY4" fmla="*/ 1186241 h 11862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202843" h="1186241">
                      <a:moveTo>
                        <a:pt x="0" y="0"/>
                      </a:moveTo>
                      <a:lnTo>
                        <a:pt x="415671" y="0"/>
                      </a:lnTo>
                      <a:lnTo>
                        <a:pt x="1202843" y="608232"/>
                      </a:lnTo>
                      <a:lnTo>
                        <a:pt x="454785" y="1186241"/>
                      </a:lnTo>
                      <a:lnTo>
                        <a:pt x="0" y="1186241"/>
                      </a:lnTo>
                      <a:close/>
                    </a:path>
                  </a:pathLst>
                </a:custGeom>
                <a:solidFill>
                  <a:srgbClr val="A6A6A6"/>
                </a:solidFill>
                <a:ln w="228600" cap="rnd">
                  <a:solidFill>
                    <a:srgbClr val="A6A6A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2" name="Rectangle 318">
                  <a:extLst>
                    <a:ext uri="{FF2B5EF4-FFF2-40B4-BE49-F238E27FC236}">
                      <a16:creationId xmlns:a16="http://schemas.microsoft.com/office/drawing/2014/main" id="{B699335E-CABF-4B6B-A159-7C2E872DFC1B}"/>
                    </a:ext>
                  </a:extLst>
                </p:cNvPr>
                <p:cNvSpPr/>
                <p:nvPr/>
              </p:nvSpPr>
              <p:spPr>
                <a:xfrm>
                  <a:off x="3202138" y="5617238"/>
                  <a:ext cx="94666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3" name="Rectangle 319">
                  <a:extLst>
                    <a:ext uri="{FF2B5EF4-FFF2-40B4-BE49-F238E27FC236}">
                      <a16:creationId xmlns:a16="http://schemas.microsoft.com/office/drawing/2014/main" id="{63AB05F0-F1D2-4B97-8E8B-9932A70F8A71}"/>
                    </a:ext>
                  </a:extLst>
                </p:cNvPr>
                <p:cNvSpPr/>
                <p:nvPr/>
              </p:nvSpPr>
              <p:spPr>
                <a:xfrm>
                  <a:off x="3150569" y="5654793"/>
                  <a:ext cx="147368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4" name="Rectangle 320">
                  <a:extLst>
                    <a:ext uri="{FF2B5EF4-FFF2-40B4-BE49-F238E27FC236}">
                      <a16:creationId xmlns:a16="http://schemas.microsoft.com/office/drawing/2014/main" id="{C68C1A29-D00C-4C13-A101-C03C02508F3C}"/>
                    </a:ext>
                  </a:extLst>
                </p:cNvPr>
                <p:cNvSpPr/>
                <p:nvPr/>
              </p:nvSpPr>
              <p:spPr>
                <a:xfrm>
                  <a:off x="3202138" y="5758640"/>
                  <a:ext cx="94666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45" name="Rectangle 321">
                  <a:extLst>
                    <a:ext uri="{FF2B5EF4-FFF2-40B4-BE49-F238E27FC236}">
                      <a16:creationId xmlns:a16="http://schemas.microsoft.com/office/drawing/2014/main" id="{6602BD08-7188-4090-81F7-48734EF8C6FE}"/>
                    </a:ext>
                  </a:extLst>
                </p:cNvPr>
                <p:cNvSpPr/>
                <p:nvPr/>
              </p:nvSpPr>
              <p:spPr>
                <a:xfrm>
                  <a:off x="3150569" y="5730011"/>
                  <a:ext cx="147368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36" name="Group 312">
                <a:extLst>
                  <a:ext uri="{FF2B5EF4-FFF2-40B4-BE49-F238E27FC236}">
                    <a16:creationId xmlns:a16="http://schemas.microsoft.com/office/drawing/2014/main" id="{90DC4BDC-CB55-47A1-BC84-D2A7D5A3719C}"/>
                  </a:ext>
                </a:extLst>
              </p:cNvPr>
              <p:cNvGrpSpPr/>
              <p:nvPr/>
            </p:nvGrpSpPr>
            <p:grpSpPr>
              <a:xfrm>
                <a:off x="3162551" y="5753882"/>
                <a:ext cx="257451" cy="79912"/>
                <a:chOff x="5280087" y="3670239"/>
                <a:chExt cx="1448844" cy="451729"/>
              </a:xfrm>
            </p:grpSpPr>
            <p:sp>
              <p:nvSpPr>
                <p:cNvPr id="237" name="Oval 313">
                  <a:extLst>
                    <a:ext uri="{FF2B5EF4-FFF2-40B4-BE49-F238E27FC236}">
                      <a16:creationId xmlns:a16="http://schemas.microsoft.com/office/drawing/2014/main" id="{A39AC40C-840D-4BAA-AECE-720F7657E112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504088" y="3670239"/>
                  <a:ext cx="224843" cy="225852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38" name="Oval 314">
                  <a:extLst>
                    <a:ext uri="{FF2B5EF4-FFF2-40B4-BE49-F238E27FC236}">
                      <a16:creationId xmlns:a16="http://schemas.microsoft.com/office/drawing/2014/main" id="{095639D3-41DA-47A9-BCCB-3558CD4C8588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280087" y="3670239"/>
                  <a:ext cx="224843" cy="225852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39" name="Oval 315">
                  <a:extLst>
                    <a:ext uri="{FF2B5EF4-FFF2-40B4-BE49-F238E27FC236}">
                      <a16:creationId xmlns:a16="http://schemas.microsoft.com/office/drawing/2014/main" id="{47995335-F443-48FB-A285-CADE3B72476C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892088" y="3896114"/>
                  <a:ext cx="224841" cy="225854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210" name="Group 286">
              <a:extLst>
                <a:ext uri="{FF2B5EF4-FFF2-40B4-BE49-F238E27FC236}">
                  <a16:creationId xmlns:a16="http://schemas.microsoft.com/office/drawing/2014/main" id="{281302E4-1C5E-4539-81D3-EF98055BC0BB}"/>
                </a:ext>
              </a:extLst>
            </p:cNvPr>
            <p:cNvGrpSpPr/>
            <p:nvPr/>
          </p:nvGrpSpPr>
          <p:grpSpPr>
            <a:xfrm>
              <a:off x="2057292" y="5726086"/>
              <a:ext cx="269433" cy="339581"/>
              <a:chOff x="3150569" y="5617238"/>
              <a:chExt cx="269433" cy="339581"/>
            </a:xfrm>
          </p:grpSpPr>
          <p:grpSp>
            <p:nvGrpSpPr>
              <p:cNvPr id="224" name="Group 300">
                <a:extLst>
                  <a:ext uri="{FF2B5EF4-FFF2-40B4-BE49-F238E27FC236}">
                    <a16:creationId xmlns:a16="http://schemas.microsoft.com/office/drawing/2014/main" id="{9641656A-1294-4098-973F-3F510BF3F7A8}"/>
                  </a:ext>
                </a:extLst>
              </p:cNvPr>
              <p:cNvGrpSpPr/>
              <p:nvPr/>
            </p:nvGrpSpPr>
            <p:grpSpPr>
              <a:xfrm>
                <a:off x="3150569" y="5617238"/>
                <a:ext cx="251387" cy="339581"/>
                <a:chOff x="3150569" y="5617238"/>
                <a:chExt cx="251387" cy="339581"/>
              </a:xfrm>
            </p:grpSpPr>
            <p:sp>
              <p:nvSpPr>
                <p:cNvPr id="229" name="Freeform 305">
                  <a:extLst>
                    <a:ext uri="{FF2B5EF4-FFF2-40B4-BE49-F238E27FC236}">
                      <a16:creationId xmlns:a16="http://schemas.microsoft.com/office/drawing/2014/main" id="{641F8512-F9AC-4769-A9F5-BBC7223E9239}"/>
                    </a:ext>
                  </a:extLst>
                </p:cNvPr>
                <p:cNvSpPr/>
                <p:nvPr/>
              </p:nvSpPr>
              <p:spPr>
                <a:xfrm>
                  <a:off x="3162551" y="5728971"/>
                  <a:ext cx="239405" cy="116115"/>
                </a:xfrm>
                <a:custGeom>
                  <a:avLst/>
                  <a:gdLst>
                    <a:gd name="connsiteX0" fmla="*/ 1051854 w 3253562"/>
                    <a:gd name="connsiteY0" fmla="*/ 0 h 1669311"/>
                    <a:gd name="connsiteX1" fmla="*/ 2201708 w 3253562"/>
                    <a:gd name="connsiteY1" fmla="*/ 0 h 1669311"/>
                    <a:gd name="connsiteX2" fmla="*/ 3253562 w 3253562"/>
                    <a:gd name="connsiteY2" fmla="*/ 855921 h 1669311"/>
                    <a:gd name="connsiteX3" fmla="*/ 2253974 w 3253562"/>
                    <a:gd name="connsiteY3" fmla="*/ 1669311 h 1669311"/>
                    <a:gd name="connsiteX4" fmla="*/ 999588 w 3253562"/>
                    <a:gd name="connsiteY4" fmla="*/ 1669311 h 1669311"/>
                    <a:gd name="connsiteX5" fmla="*/ 0 w 3253562"/>
                    <a:gd name="connsiteY5" fmla="*/ 855921 h 16693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253562" h="1669311">
                      <a:moveTo>
                        <a:pt x="1051854" y="0"/>
                      </a:moveTo>
                      <a:lnTo>
                        <a:pt x="2201708" y="0"/>
                      </a:lnTo>
                      <a:lnTo>
                        <a:pt x="3253562" y="855921"/>
                      </a:lnTo>
                      <a:lnTo>
                        <a:pt x="2253974" y="1669311"/>
                      </a:lnTo>
                      <a:lnTo>
                        <a:pt x="999588" y="1669311"/>
                      </a:lnTo>
                      <a:lnTo>
                        <a:pt x="0" y="855921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28600" cap="rnd">
                  <a:solidFill>
                    <a:srgbClr val="BFBFBF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30" name="Freeform 306">
                  <a:extLst>
                    <a:ext uri="{FF2B5EF4-FFF2-40B4-BE49-F238E27FC236}">
                      <a16:creationId xmlns:a16="http://schemas.microsoft.com/office/drawing/2014/main" id="{EE1461B1-999C-4E82-965C-1105172A5DE1}"/>
                    </a:ext>
                  </a:extLst>
                </p:cNvPr>
                <p:cNvSpPr/>
                <p:nvPr/>
              </p:nvSpPr>
              <p:spPr>
                <a:xfrm>
                  <a:off x="3283688" y="5728971"/>
                  <a:ext cx="118268" cy="116115"/>
                </a:xfrm>
                <a:custGeom>
                  <a:avLst/>
                  <a:gdLst>
                    <a:gd name="connsiteX0" fmla="*/ 0 w 1202843"/>
                    <a:gd name="connsiteY0" fmla="*/ 0 h 1186241"/>
                    <a:gd name="connsiteX1" fmla="*/ 415671 w 1202843"/>
                    <a:gd name="connsiteY1" fmla="*/ 0 h 1186241"/>
                    <a:gd name="connsiteX2" fmla="*/ 1202843 w 1202843"/>
                    <a:gd name="connsiteY2" fmla="*/ 608232 h 1186241"/>
                    <a:gd name="connsiteX3" fmla="*/ 454785 w 1202843"/>
                    <a:gd name="connsiteY3" fmla="*/ 1186241 h 1186241"/>
                    <a:gd name="connsiteX4" fmla="*/ 0 w 1202843"/>
                    <a:gd name="connsiteY4" fmla="*/ 1186241 h 11862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202843" h="1186241">
                      <a:moveTo>
                        <a:pt x="0" y="0"/>
                      </a:moveTo>
                      <a:lnTo>
                        <a:pt x="415671" y="0"/>
                      </a:lnTo>
                      <a:lnTo>
                        <a:pt x="1202843" y="608232"/>
                      </a:lnTo>
                      <a:lnTo>
                        <a:pt x="454785" y="1186241"/>
                      </a:lnTo>
                      <a:lnTo>
                        <a:pt x="0" y="1186241"/>
                      </a:lnTo>
                      <a:close/>
                    </a:path>
                  </a:pathLst>
                </a:custGeom>
                <a:solidFill>
                  <a:srgbClr val="A6A6A6"/>
                </a:solidFill>
                <a:ln w="228600" cap="rnd">
                  <a:solidFill>
                    <a:srgbClr val="A6A6A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31" name="Rectangle 307">
                  <a:extLst>
                    <a:ext uri="{FF2B5EF4-FFF2-40B4-BE49-F238E27FC236}">
                      <a16:creationId xmlns:a16="http://schemas.microsoft.com/office/drawing/2014/main" id="{A4DB2886-CDEC-497A-8E97-5581A4C1CCA9}"/>
                    </a:ext>
                  </a:extLst>
                </p:cNvPr>
                <p:cNvSpPr/>
                <p:nvPr/>
              </p:nvSpPr>
              <p:spPr>
                <a:xfrm>
                  <a:off x="3202138" y="5617238"/>
                  <a:ext cx="94666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32" name="Rectangle 308">
                  <a:extLst>
                    <a:ext uri="{FF2B5EF4-FFF2-40B4-BE49-F238E27FC236}">
                      <a16:creationId xmlns:a16="http://schemas.microsoft.com/office/drawing/2014/main" id="{7EA21716-0DAA-45F2-807E-D1F2E8007122}"/>
                    </a:ext>
                  </a:extLst>
                </p:cNvPr>
                <p:cNvSpPr/>
                <p:nvPr/>
              </p:nvSpPr>
              <p:spPr>
                <a:xfrm>
                  <a:off x="3150569" y="5654793"/>
                  <a:ext cx="147368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33" name="Rectangle 309">
                  <a:extLst>
                    <a:ext uri="{FF2B5EF4-FFF2-40B4-BE49-F238E27FC236}">
                      <a16:creationId xmlns:a16="http://schemas.microsoft.com/office/drawing/2014/main" id="{26F18872-2881-401B-B8AC-167EA5EC8753}"/>
                    </a:ext>
                  </a:extLst>
                </p:cNvPr>
                <p:cNvSpPr/>
                <p:nvPr/>
              </p:nvSpPr>
              <p:spPr>
                <a:xfrm>
                  <a:off x="3202138" y="5758640"/>
                  <a:ext cx="94666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34" name="Rectangle 310">
                  <a:extLst>
                    <a:ext uri="{FF2B5EF4-FFF2-40B4-BE49-F238E27FC236}">
                      <a16:creationId xmlns:a16="http://schemas.microsoft.com/office/drawing/2014/main" id="{1292A259-8BAF-4178-A181-5CC623DD93EA}"/>
                    </a:ext>
                  </a:extLst>
                </p:cNvPr>
                <p:cNvSpPr/>
                <p:nvPr/>
              </p:nvSpPr>
              <p:spPr>
                <a:xfrm>
                  <a:off x="3150569" y="5730011"/>
                  <a:ext cx="147368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25" name="Group 301">
                <a:extLst>
                  <a:ext uri="{FF2B5EF4-FFF2-40B4-BE49-F238E27FC236}">
                    <a16:creationId xmlns:a16="http://schemas.microsoft.com/office/drawing/2014/main" id="{EBF033BF-E23C-43BC-845E-D49E52D0374E}"/>
                  </a:ext>
                </a:extLst>
              </p:cNvPr>
              <p:cNvGrpSpPr/>
              <p:nvPr/>
            </p:nvGrpSpPr>
            <p:grpSpPr>
              <a:xfrm>
                <a:off x="3162551" y="5753882"/>
                <a:ext cx="257451" cy="79912"/>
                <a:chOff x="5280087" y="3670239"/>
                <a:chExt cx="1448844" cy="451729"/>
              </a:xfrm>
            </p:grpSpPr>
            <p:sp>
              <p:nvSpPr>
                <p:cNvPr id="226" name="Oval 302">
                  <a:extLst>
                    <a:ext uri="{FF2B5EF4-FFF2-40B4-BE49-F238E27FC236}">
                      <a16:creationId xmlns:a16="http://schemas.microsoft.com/office/drawing/2014/main" id="{2A49AF0A-4A63-44D7-83EB-E3FC18EF3F7A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504088" y="3670239"/>
                  <a:ext cx="224843" cy="225852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27" name="Oval 303">
                  <a:extLst>
                    <a:ext uri="{FF2B5EF4-FFF2-40B4-BE49-F238E27FC236}">
                      <a16:creationId xmlns:a16="http://schemas.microsoft.com/office/drawing/2014/main" id="{95D12CBF-7623-4F01-A814-77CBB2260133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280087" y="3670239"/>
                  <a:ext cx="224843" cy="225852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28" name="Oval 304">
                  <a:extLst>
                    <a:ext uri="{FF2B5EF4-FFF2-40B4-BE49-F238E27FC236}">
                      <a16:creationId xmlns:a16="http://schemas.microsoft.com/office/drawing/2014/main" id="{79625250-DE5E-4781-B0C0-AB225EB8111E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892088" y="3896114"/>
                  <a:ext cx="224841" cy="225854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211" name="Group 287">
              <a:extLst>
                <a:ext uri="{FF2B5EF4-FFF2-40B4-BE49-F238E27FC236}">
                  <a16:creationId xmlns:a16="http://schemas.microsoft.com/office/drawing/2014/main" id="{0A9CEFED-07E3-411E-A299-3D6530D0598C}"/>
                </a:ext>
              </a:extLst>
            </p:cNvPr>
            <p:cNvGrpSpPr/>
            <p:nvPr/>
          </p:nvGrpSpPr>
          <p:grpSpPr>
            <a:xfrm>
              <a:off x="2545400" y="5726086"/>
              <a:ext cx="269433" cy="339581"/>
              <a:chOff x="3150569" y="5617238"/>
              <a:chExt cx="269433" cy="339581"/>
            </a:xfrm>
          </p:grpSpPr>
          <p:grpSp>
            <p:nvGrpSpPr>
              <p:cNvPr id="213" name="Group 289">
                <a:extLst>
                  <a:ext uri="{FF2B5EF4-FFF2-40B4-BE49-F238E27FC236}">
                    <a16:creationId xmlns:a16="http://schemas.microsoft.com/office/drawing/2014/main" id="{3B64E9CE-9199-4ABB-BEFA-459665D11033}"/>
                  </a:ext>
                </a:extLst>
              </p:cNvPr>
              <p:cNvGrpSpPr/>
              <p:nvPr/>
            </p:nvGrpSpPr>
            <p:grpSpPr>
              <a:xfrm>
                <a:off x="3150569" y="5617238"/>
                <a:ext cx="251387" cy="339581"/>
                <a:chOff x="3150569" y="5617238"/>
                <a:chExt cx="251387" cy="339581"/>
              </a:xfrm>
            </p:grpSpPr>
            <p:sp>
              <p:nvSpPr>
                <p:cNvPr id="218" name="Freeform 294">
                  <a:extLst>
                    <a:ext uri="{FF2B5EF4-FFF2-40B4-BE49-F238E27FC236}">
                      <a16:creationId xmlns:a16="http://schemas.microsoft.com/office/drawing/2014/main" id="{C796C139-75FC-4584-BC79-9A1D32CF26D8}"/>
                    </a:ext>
                  </a:extLst>
                </p:cNvPr>
                <p:cNvSpPr/>
                <p:nvPr/>
              </p:nvSpPr>
              <p:spPr>
                <a:xfrm>
                  <a:off x="3162551" y="5728971"/>
                  <a:ext cx="239405" cy="116115"/>
                </a:xfrm>
                <a:custGeom>
                  <a:avLst/>
                  <a:gdLst>
                    <a:gd name="connsiteX0" fmla="*/ 1051854 w 3253562"/>
                    <a:gd name="connsiteY0" fmla="*/ 0 h 1669311"/>
                    <a:gd name="connsiteX1" fmla="*/ 2201708 w 3253562"/>
                    <a:gd name="connsiteY1" fmla="*/ 0 h 1669311"/>
                    <a:gd name="connsiteX2" fmla="*/ 3253562 w 3253562"/>
                    <a:gd name="connsiteY2" fmla="*/ 855921 h 1669311"/>
                    <a:gd name="connsiteX3" fmla="*/ 2253974 w 3253562"/>
                    <a:gd name="connsiteY3" fmla="*/ 1669311 h 1669311"/>
                    <a:gd name="connsiteX4" fmla="*/ 999588 w 3253562"/>
                    <a:gd name="connsiteY4" fmla="*/ 1669311 h 1669311"/>
                    <a:gd name="connsiteX5" fmla="*/ 0 w 3253562"/>
                    <a:gd name="connsiteY5" fmla="*/ 855921 h 16693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253562" h="1669311">
                      <a:moveTo>
                        <a:pt x="1051854" y="0"/>
                      </a:moveTo>
                      <a:lnTo>
                        <a:pt x="2201708" y="0"/>
                      </a:lnTo>
                      <a:lnTo>
                        <a:pt x="3253562" y="855921"/>
                      </a:lnTo>
                      <a:lnTo>
                        <a:pt x="2253974" y="1669311"/>
                      </a:lnTo>
                      <a:lnTo>
                        <a:pt x="999588" y="1669311"/>
                      </a:lnTo>
                      <a:lnTo>
                        <a:pt x="0" y="855921"/>
                      </a:ln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28600" cap="rnd">
                  <a:solidFill>
                    <a:srgbClr val="BFBFBF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19" name="Freeform 295">
                  <a:extLst>
                    <a:ext uri="{FF2B5EF4-FFF2-40B4-BE49-F238E27FC236}">
                      <a16:creationId xmlns:a16="http://schemas.microsoft.com/office/drawing/2014/main" id="{A60941F6-6A33-4DCB-81EE-AE8808D562B5}"/>
                    </a:ext>
                  </a:extLst>
                </p:cNvPr>
                <p:cNvSpPr/>
                <p:nvPr/>
              </p:nvSpPr>
              <p:spPr>
                <a:xfrm>
                  <a:off x="3283688" y="5728971"/>
                  <a:ext cx="118268" cy="116115"/>
                </a:xfrm>
                <a:custGeom>
                  <a:avLst/>
                  <a:gdLst>
                    <a:gd name="connsiteX0" fmla="*/ 0 w 1202843"/>
                    <a:gd name="connsiteY0" fmla="*/ 0 h 1186241"/>
                    <a:gd name="connsiteX1" fmla="*/ 415671 w 1202843"/>
                    <a:gd name="connsiteY1" fmla="*/ 0 h 1186241"/>
                    <a:gd name="connsiteX2" fmla="*/ 1202843 w 1202843"/>
                    <a:gd name="connsiteY2" fmla="*/ 608232 h 1186241"/>
                    <a:gd name="connsiteX3" fmla="*/ 454785 w 1202843"/>
                    <a:gd name="connsiteY3" fmla="*/ 1186241 h 1186241"/>
                    <a:gd name="connsiteX4" fmla="*/ 0 w 1202843"/>
                    <a:gd name="connsiteY4" fmla="*/ 1186241 h 118624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202843" h="1186241">
                      <a:moveTo>
                        <a:pt x="0" y="0"/>
                      </a:moveTo>
                      <a:lnTo>
                        <a:pt x="415671" y="0"/>
                      </a:lnTo>
                      <a:lnTo>
                        <a:pt x="1202843" y="608232"/>
                      </a:lnTo>
                      <a:lnTo>
                        <a:pt x="454785" y="1186241"/>
                      </a:lnTo>
                      <a:lnTo>
                        <a:pt x="0" y="1186241"/>
                      </a:lnTo>
                      <a:close/>
                    </a:path>
                  </a:pathLst>
                </a:custGeom>
                <a:solidFill>
                  <a:srgbClr val="A6A6A6"/>
                </a:solidFill>
                <a:ln w="228600" cap="rnd">
                  <a:solidFill>
                    <a:srgbClr val="A6A6A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20" name="Rectangle 296">
                  <a:extLst>
                    <a:ext uri="{FF2B5EF4-FFF2-40B4-BE49-F238E27FC236}">
                      <a16:creationId xmlns:a16="http://schemas.microsoft.com/office/drawing/2014/main" id="{41638344-FF86-4056-A85A-985B430F97BC}"/>
                    </a:ext>
                  </a:extLst>
                </p:cNvPr>
                <p:cNvSpPr/>
                <p:nvPr/>
              </p:nvSpPr>
              <p:spPr>
                <a:xfrm>
                  <a:off x="3202138" y="5617238"/>
                  <a:ext cx="94666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21" name="Rectangle 297">
                  <a:extLst>
                    <a:ext uri="{FF2B5EF4-FFF2-40B4-BE49-F238E27FC236}">
                      <a16:creationId xmlns:a16="http://schemas.microsoft.com/office/drawing/2014/main" id="{5F1DF463-0F7A-4D86-8137-6DC1753C8183}"/>
                    </a:ext>
                  </a:extLst>
                </p:cNvPr>
                <p:cNvSpPr/>
                <p:nvPr/>
              </p:nvSpPr>
              <p:spPr>
                <a:xfrm>
                  <a:off x="3150569" y="5654793"/>
                  <a:ext cx="147368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22" name="Rectangle 298">
                  <a:extLst>
                    <a:ext uri="{FF2B5EF4-FFF2-40B4-BE49-F238E27FC236}">
                      <a16:creationId xmlns:a16="http://schemas.microsoft.com/office/drawing/2014/main" id="{211DCD50-69DA-4FB3-9CEA-C5E28436AE98}"/>
                    </a:ext>
                  </a:extLst>
                </p:cNvPr>
                <p:cNvSpPr/>
                <p:nvPr/>
              </p:nvSpPr>
              <p:spPr>
                <a:xfrm>
                  <a:off x="3202138" y="5758640"/>
                  <a:ext cx="94666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23" name="Rectangle 299">
                  <a:extLst>
                    <a:ext uri="{FF2B5EF4-FFF2-40B4-BE49-F238E27FC236}">
                      <a16:creationId xmlns:a16="http://schemas.microsoft.com/office/drawing/2014/main" id="{E5FA9D03-6A82-4916-BA6B-AE053B2B9DFF}"/>
                    </a:ext>
                  </a:extLst>
                </p:cNvPr>
                <p:cNvSpPr/>
                <p:nvPr/>
              </p:nvSpPr>
              <p:spPr>
                <a:xfrm>
                  <a:off x="3150569" y="5730011"/>
                  <a:ext cx="147368" cy="198179"/>
                </a:xfrm>
                <a:prstGeom prst="rect">
                  <a:avLst/>
                </a:prstGeom>
                <a:solidFill>
                  <a:srgbClr val="BFBFBF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14" name="Group 290">
                <a:extLst>
                  <a:ext uri="{FF2B5EF4-FFF2-40B4-BE49-F238E27FC236}">
                    <a16:creationId xmlns:a16="http://schemas.microsoft.com/office/drawing/2014/main" id="{2A69F97D-FAE1-4FA1-BC5F-89AD635EA428}"/>
                  </a:ext>
                </a:extLst>
              </p:cNvPr>
              <p:cNvGrpSpPr/>
              <p:nvPr/>
            </p:nvGrpSpPr>
            <p:grpSpPr>
              <a:xfrm>
                <a:off x="3162551" y="5753882"/>
                <a:ext cx="257451" cy="79912"/>
                <a:chOff x="5280087" y="3670239"/>
                <a:chExt cx="1448844" cy="451729"/>
              </a:xfrm>
            </p:grpSpPr>
            <p:sp>
              <p:nvSpPr>
                <p:cNvPr id="215" name="Oval 291">
                  <a:extLst>
                    <a:ext uri="{FF2B5EF4-FFF2-40B4-BE49-F238E27FC236}">
                      <a16:creationId xmlns:a16="http://schemas.microsoft.com/office/drawing/2014/main" id="{3B757C70-EE37-43AB-878B-BDBE1BCBCDA1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504088" y="3670239"/>
                  <a:ext cx="224843" cy="225852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16" name="Oval 292">
                  <a:extLst>
                    <a:ext uri="{FF2B5EF4-FFF2-40B4-BE49-F238E27FC236}">
                      <a16:creationId xmlns:a16="http://schemas.microsoft.com/office/drawing/2014/main" id="{2211EE34-9A78-4262-947D-454AC11DC61A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280087" y="3670239"/>
                  <a:ext cx="224843" cy="225852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17" name="Oval 293">
                  <a:extLst>
                    <a:ext uri="{FF2B5EF4-FFF2-40B4-BE49-F238E27FC236}">
                      <a16:creationId xmlns:a16="http://schemas.microsoft.com/office/drawing/2014/main" id="{0D9BF953-FE87-48FB-902C-2AC2B4AD4EC2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5892088" y="3896114"/>
                  <a:ext cx="224841" cy="225854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sp>
          <p:nvSpPr>
            <p:cNvPr id="212" name="Freeform 288">
              <a:extLst>
                <a:ext uri="{FF2B5EF4-FFF2-40B4-BE49-F238E27FC236}">
                  <a16:creationId xmlns:a16="http://schemas.microsoft.com/office/drawing/2014/main" id="{1F511D39-D8AE-4E34-B93C-45472CE8A230}"/>
                </a:ext>
              </a:extLst>
            </p:cNvPr>
            <p:cNvSpPr/>
            <p:nvPr/>
          </p:nvSpPr>
          <p:spPr>
            <a:xfrm flipH="1">
              <a:off x="1950455" y="5681526"/>
              <a:ext cx="995661" cy="438967"/>
            </a:xfrm>
            <a:custGeom>
              <a:avLst/>
              <a:gdLst>
                <a:gd name="connsiteX0" fmla="*/ 164808 w 2131828"/>
                <a:gd name="connsiteY0" fmla="*/ 0 h 988827"/>
                <a:gd name="connsiteX1" fmla="*/ 2131828 w 2131828"/>
                <a:gd name="connsiteY1" fmla="*/ 0 h 988827"/>
                <a:gd name="connsiteX2" fmla="*/ 2131828 w 2131828"/>
                <a:gd name="connsiteY2" fmla="*/ 988827 h 988827"/>
                <a:gd name="connsiteX3" fmla="*/ 164808 w 2131828"/>
                <a:gd name="connsiteY3" fmla="*/ 988827 h 988827"/>
                <a:gd name="connsiteX4" fmla="*/ 0 w 2131828"/>
                <a:gd name="connsiteY4" fmla="*/ 824019 h 988827"/>
                <a:gd name="connsiteX5" fmla="*/ 0 w 2131828"/>
                <a:gd name="connsiteY5" fmla="*/ 164808 h 988827"/>
                <a:gd name="connsiteX6" fmla="*/ 164808 w 2131828"/>
                <a:gd name="connsiteY6" fmla="*/ 0 h 988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131828" h="988827">
                  <a:moveTo>
                    <a:pt x="164808" y="0"/>
                  </a:moveTo>
                  <a:lnTo>
                    <a:pt x="2131828" y="0"/>
                  </a:lnTo>
                  <a:lnTo>
                    <a:pt x="2131828" y="988827"/>
                  </a:lnTo>
                  <a:lnTo>
                    <a:pt x="164808" y="988827"/>
                  </a:lnTo>
                  <a:cubicBezTo>
                    <a:pt x="73787" y="988827"/>
                    <a:pt x="0" y="915040"/>
                    <a:pt x="0" y="824019"/>
                  </a:cubicBezTo>
                  <a:lnTo>
                    <a:pt x="0" y="164808"/>
                  </a:lnTo>
                  <a:cubicBezTo>
                    <a:pt x="0" y="73787"/>
                    <a:pt x="73787" y="0"/>
                    <a:pt x="164808" y="0"/>
                  </a:cubicBezTo>
                  <a:close/>
                </a:path>
              </a:pathLst>
            </a:custGeom>
            <a:solidFill>
              <a:schemeClr val="tx1">
                <a:lumMod val="50000"/>
                <a:alpha val="2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259" name="Group 335">
            <a:extLst>
              <a:ext uri="{FF2B5EF4-FFF2-40B4-BE49-F238E27FC236}">
                <a16:creationId xmlns:a16="http://schemas.microsoft.com/office/drawing/2014/main" id="{A966B85C-AE3C-481D-B9A0-AF0DC63EA37C}"/>
              </a:ext>
            </a:extLst>
          </p:cNvPr>
          <p:cNvGrpSpPr/>
          <p:nvPr/>
        </p:nvGrpSpPr>
        <p:grpSpPr>
          <a:xfrm>
            <a:off x="4523137" y="5192234"/>
            <a:ext cx="2015285" cy="740546"/>
            <a:chOff x="3846442" y="3647080"/>
            <a:chExt cx="2015285" cy="740546"/>
          </a:xfrm>
        </p:grpSpPr>
        <p:sp>
          <p:nvSpPr>
            <p:cNvPr id="260" name="Rounded Rectangle 336">
              <a:extLst>
                <a:ext uri="{FF2B5EF4-FFF2-40B4-BE49-F238E27FC236}">
                  <a16:creationId xmlns:a16="http://schemas.microsoft.com/office/drawing/2014/main" id="{EC1C10A9-2C35-4DE2-A444-2DB13F3772D1}"/>
                </a:ext>
              </a:extLst>
            </p:cNvPr>
            <p:cNvSpPr/>
            <p:nvPr/>
          </p:nvSpPr>
          <p:spPr>
            <a:xfrm>
              <a:off x="4622380" y="4183779"/>
              <a:ext cx="474242" cy="203847"/>
            </a:xfrm>
            <a:prstGeom prst="roundRect">
              <a:avLst/>
            </a:prstGeom>
            <a:solidFill>
              <a:srgbClr val="88898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261" name="Group 337">
              <a:extLst>
                <a:ext uri="{FF2B5EF4-FFF2-40B4-BE49-F238E27FC236}">
                  <a16:creationId xmlns:a16="http://schemas.microsoft.com/office/drawing/2014/main" id="{2E727746-53EB-4909-B128-9C2452642BDF}"/>
                </a:ext>
              </a:extLst>
            </p:cNvPr>
            <p:cNvGrpSpPr/>
            <p:nvPr/>
          </p:nvGrpSpPr>
          <p:grpSpPr>
            <a:xfrm rot="60000">
              <a:off x="3846442" y="3647080"/>
              <a:ext cx="2015285" cy="444099"/>
              <a:chOff x="940058" y="5676394"/>
              <a:chExt cx="2015285" cy="444099"/>
            </a:xfrm>
            <a:scene3d>
              <a:camera prst="perspectiveContrastingLeftFacing">
                <a:rot lat="0" lon="4200000" rev="16283998"/>
              </a:camera>
              <a:lightRig rig="threePt" dir="t"/>
            </a:scene3d>
          </p:grpSpPr>
          <p:grpSp>
            <p:nvGrpSpPr>
              <p:cNvPr id="262" name="Group 338">
                <a:extLst>
                  <a:ext uri="{FF2B5EF4-FFF2-40B4-BE49-F238E27FC236}">
                    <a16:creationId xmlns:a16="http://schemas.microsoft.com/office/drawing/2014/main" id="{35F2C8EA-91E3-4979-9F53-DE24A0F85DA0}"/>
                  </a:ext>
                </a:extLst>
              </p:cNvPr>
              <p:cNvGrpSpPr/>
              <p:nvPr/>
            </p:nvGrpSpPr>
            <p:grpSpPr>
              <a:xfrm>
                <a:off x="940058" y="5676394"/>
                <a:ext cx="2015285" cy="438967"/>
                <a:chOff x="2440172" y="4049823"/>
                <a:chExt cx="4263656" cy="988828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312" name="Rounded Rectangle 388">
                  <a:extLst>
                    <a:ext uri="{FF2B5EF4-FFF2-40B4-BE49-F238E27FC236}">
                      <a16:creationId xmlns:a16="http://schemas.microsoft.com/office/drawing/2014/main" id="{78151DDF-11C7-43AE-816D-4DE8A3AB435C}"/>
                    </a:ext>
                  </a:extLst>
                </p:cNvPr>
                <p:cNvSpPr/>
                <p:nvPr/>
              </p:nvSpPr>
              <p:spPr>
                <a:xfrm>
                  <a:off x="2440172" y="4049824"/>
                  <a:ext cx="4263656" cy="988827"/>
                </a:xfrm>
                <a:prstGeom prst="roundRect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13" name="Freeform 389">
                  <a:extLst>
                    <a:ext uri="{FF2B5EF4-FFF2-40B4-BE49-F238E27FC236}">
                      <a16:creationId xmlns:a16="http://schemas.microsoft.com/office/drawing/2014/main" id="{06064A64-32CE-4DBC-89CC-5424A7ACC125}"/>
                    </a:ext>
                  </a:extLst>
                </p:cNvPr>
                <p:cNvSpPr/>
                <p:nvPr/>
              </p:nvSpPr>
              <p:spPr>
                <a:xfrm>
                  <a:off x="2440172" y="4049823"/>
                  <a:ext cx="2131828" cy="988827"/>
                </a:xfrm>
                <a:custGeom>
                  <a:avLst/>
                  <a:gdLst>
                    <a:gd name="connsiteX0" fmla="*/ 164808 w 2131828"/>
                    <a:gd name="connsiteY0" fmla="*/ 0 h 988827"/>
                    <a:gd name="connsiteX1" fmla="*/ 2131828 w 2131828"/>
                    <a:gd name="connsiteY1" fmla="*/ 0 h 988827"/>
                    <a:gd name="connsiteX2" fmla="*/ 2131828 w 2131828"/>
                    <a:gd name="connsiteY2" fmla="*/ 988827 h 988827"/>
                    <a:gd name="connsiteX3" fmla="*/ 164808 w 2131828"/>
                    <a:gd name="connsiteY3" fmla="*/ 988827 h 988827"/>
                    <a:gd name="connsiteX4" fmla="*/ 0 w 2131828"/>
                    <a:gd name="connsiteY4" fmla="*/ 824019 h 988827"/>
                    <a:gd name="connsiteX5" fmla="*/ 0 w 2131828"/>
                    <a:gd name="connsiteY5" fmla="*/ 164808 h 988827"/>
                    <a:gd name="connsiteX6" fmla="*/ 164808 w 2131828"/>
                    <a:gd name="connsiteY6" fmla="*/ 0 h 9888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131828" h="988827">
                      <a:moveTo>
                        <a:pt x="164808" y="0"/>
                      </a:moveTo>
                      <a:lnTo>
                        <a:pt x="2131828" y="0"/>
                      </a:lnTo>
                      <a:lnTo>
                        <a:pt x="2131828" y="988827"/>
                      </a:lnTo>
                      <a:lnTo>
                        <a:pt x="164808" y="988827"/>
                      </a:lnTo>
                      <a:cubicBezTo>
                        <a:pt x="73787" y="988827"/>
                        <a:pt x="0" y="915040"/>
                        <a:pt x="0" y="824019"/>
                      </a:cubicBezTo>
                      <a:lnTo>
                        <a:pt x="0" y="164808"/>
                      </a:lnTo>
                      <a:cubicBezTo>
                        <a:pt x="0" y="73787"/>
                        <a:pt x="73787" y="0"/>
                        <a:pt x="164808" y="0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263" name="Group 339">
                <a:extLst>
                  <a:ext uri="{FF2B5EF4-FFF2-40B4-BE49-F238E27FC236}">
                    <a16:creationId xmlns:a16="http://schemas.microsoft.com/office/drawing/2014/main" id="{617B94A9-616D-4374-AD3D-A360937033B9}"/>
                  </a:ext>
                </a:extLst>
              </p:cNvPr>
              <p:cNvGrpSpPr/>
              <p:nvPr/>
            </p:nvGrpSpPr>
            <p:grpSpPr>
              <a:xfrm>
                <a:off x="1081078" y="5726086"/>
                <a:ext cx="269433" cy="339581"/>
                <a:chOff x="3150569" y="5617238"/>
                <a:chExt cx="269433" cy="339581"/>
              </a:xfrm>
            </p:grpSpPr>
            <p:grpSp>
              <p:nvGrpSpPr>
                <p:cNvPr id="301" name="Group 377">
                  <a:extLst>
                    <a:ext uri="{FF2B5EF4-FFF2-40B4-BE49-F238E27FC236}">
                      <a16:creationId xmlns:a16="http://schemas.microsoft.com/office/drawing/2014/main" id="{F0F60A06-051F-4B8A-8783-EE899E1223EE}"/>
                    </a:ext>
                  </a:extLst>
                </p:cNvPr>
                <p:cNvGrpSpPr/>
                <p:nvPr/>
              </p:nvGrpSpPr>
              <p:grpSpPr>
                <a:xfrm>
                  <a:off x="3150569" y="5617238"/>
                  <a:ext cx="251387" cy="339581"/>
                  <a:chOff x="3150569" y="5617238"/>
                  <a:chExt cx="251387" cy="339581"/>
                </a:xfrm>
              </p:grpSpPr>
              <p:sp>
                <p:nvSpPr>
                  <p:cNvPr id="306" name="Freeform 382">
                    <a:extLst>
                      <a:ext uri="{FF2B5EF4-FFF2-40B4-BE49-F238E27FC236}">
                        <a16:creationId xmlns:a16="http://schemas.microsoft.com/office/drawing/2014/main" id="{74BA8C2F-41C5-4371-A3BD-8EF1A3954888}"/>
                      </a:ext>
                    </a:extLst>
                  </p:cNvPr>
                  <p:cNvSpPr/>
                  <p:nvPr/>
                </p:nvSpPr>
                <p:spPr>
                  <a:xfrm>
                    <a:off x="3162551" y="5728971"/>
                    <a:ext cx="239405" cy="116115"/>
                  </a:xfrm>
                  <a:custGeom>
                    <a:avLst/>
                    <a:gdLst>
                      <a:gd name="connsiteX0" fmla="*/ 1051854 w 3253562"/>
                      <a:gd name="connsiteY0" fmla="*/ 0 h 1669311"/>
                      <a:gd name="connsiteX1" fmla="*/ 2201708 w 3253562"/>
                      <a:gd name="connsiteY1" fmla="*/ 0 h 1669311"/>
                      <a:gd name="connsiteX2" fmla="*/ 3253562 w 3253562"/>
                      <a:gd name="connsiteY2" fmla="*/ 855921 h 1669311"/>
                      <a:gd name="connsiteX3" fmla="*/ 2253974 w 3253562"/>
                      <a:gd name="connsiteY3" fmla="*/ 1669311 h 1669311"/>
                      <a:gd name="connsiteX4" fmla="*/ 999588 w 3253562"/>
                      <a:gd name="connsiteY4" fmla="*/ 1669311 h 1669311"/>
                      <a:gd name="connsiteX5" fmla="*/ 0 w 3253562"/>
                      <a:gd name="connsiteY5" fmla="*/ 855921 h 16693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253562" h="1669311">
                        <a:moveTo>
                          <a:pt x="1051854" y="0"/>
                        </a:moveTo>
                        <a:lnTo>
                          <a:pt x="2201708" y="0"/>
                        </a:lnTo>
                        <a:lnTo>
                          <a:pt x="3253562" y="855921"/>
                        </a:lnTo>
                        <a:lnTo>
                          <a:pt x="2253974" y="1669311"/>
                        </a:lnTo>
                        <a:lnTo>
                          <a:pt x="999588" y="1669311"/>
                        </a:lnTo>
                        <a:lnTo>
                          <a:pt x="0" y="855921"/>
                        </a:ln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28600" cap="rnd">
                    <a:solidFill>
                      <a:srgbClr val="BFBFBF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07" name="Freeform 383">
                    <a:extLst>
                      <a:ext uri="{FF2B5EF4-FFF2-40B4-BE49-F238E27FC236}">
                        <a16:creationId xmlns:a16="http://schemas.microsoft.com/office/drawing/2014/main" id="{5A6717D4-B97D-4990-9408-22F61BD8374C}"/>
                      </a:ext>
                    </a:extLst>
                  </p:cNvPr>
                  <p:cNvSpPr/>
                  <p:nvPr/>
                </p:nvSpPr>
                <p:spPr>
                  <a:xfrm>
                    <a:off x="3283688" y="5728971"/>
                    <a:ext cx="118268" cy="116115"/>
                  </a:xfrm>
                  <a:custGeom>
                    <a:avLst/>
                    <a:gdLst>
                      <a:gd name="connsiteX0" fmla="*/ 0 w 1202843"/>
                      <a:gd name="connsiteY0" fmla="*/ 0 h 1186241"/>
                      <a:gd name="connsiteX1" fmla="*/ 415671 w 1202843"/>
                      <a:gd name="connsiteY1" fmla="*/ 0 h 1186241"/>
                      <a:gd name="connsiteX2" fmla="*/ 1202843 w 1202843"/>
                      <a:gd name="connsiteY2" fmla="*/ 608232 h 1186241"/>
                      <a:gd name="connsiteX3" fmla="*/ 454785 w 1202843"/>
                      <a:gd name="connsiteY3" fmla="*/ 1186241 h 1186241"/>
                      <a:gd name="connsiteX4" fmla="*/ 0 w 1202843"/>
                      <a:gd name="connsiteY4" fmla="*/ 1186241 h 118624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202843" h="1186241">
                        <a:moveTo>
                          <a:pt x="0" y="0"/>
                        </a:moveTo>
                        <a:lnTo>
                          <a:pt x="415671" y="0"/>
                        </a:lnTo>
                        <a:lnTo>
                          <a:pt x="1202843" y="608232"/>
                        </a:lnTo>
                        <a:lnTo>
                          <a:pt x="454785" y="1186241"/>
                        </a:lnTo>
                        <a:lnTo>
                          <a:pt x="0" y="1186241"/>
                        </a:lnTo>
                        <a:close/>
                      </a:path>
                    </a:pathLst>
                  </a:custGeom>
                  <a:solidFill>
                    <a:srgbClr val="A6A6A6"/>
                  </a:solidFill>
                  <a:ln w="228600" cap="rnd">
                    <a:solidFill>
                      <a:srgbClr val="A6A6A6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08" name="Rectangle 384">
                    <a:extLst>
                      <a:ext uri="{FF2B5EF4-FFF2-40B4-BE49-F238E27FC236}">
                        <a16:creationId xmlns:a16="http://schemas.microsoft.com/office/drawing/2014/main" id="{BC34409E-B8E4-4D80-9712-7017E094B88A}"/>
                      </a:ext>
                    </a:extLst>
                  </p:cNvPr>
                  <p:cNvSpPr/>
                  <p:nvPr/>
                </p:nvSpPr>
                <p:spPr>
                  <a:xfrm>
                    <a:off x="3202138" y="5617238"/>
                    <a:ext cx="94666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09" name="Rectangle 385">
                    <a:extLst>
                      <a:ext uri="{FF2B5EF4-FFF2-40B4-BE49-F238E27FC236}">
                        <a16:creationId xmlns:a16="http://schemas.microsoft.com/office/drawing/2014/main" id="{F898E199-81FE-4877-9982-057EC3E60DC4}"/>
                      </a:ext>
                    </a:extLst>
                  </p:cNvPr>
                  <p:cNvSpPr/>
                  <p:nvPr/>
                </p:nvSpPr>
                <p:spPr>
                  <a:xfrm>
                    <a:off x="3150569" y="5654793"/>
                    <a:ext cx="147368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10" name="Rectangle 386">
                    <a:extLst>
                      <a:ext uri="{FF2B5EF4-FFF2-40B4-BE49-F238E27FC236}">
                        <a16:creationId xmlns:a16="http://schemas.microsoft.com/office/drawing/2014/main" id="{7D906C2C-C6D4-426E-87A3-8BDE8D51A603}"/>
                      </a:ext>
                    </a:extLst>
                  </p:cNvPr>
                  <p:cNvSpPr/>
                  <p:nvPr/>
                </p:nvSpPr>
                <p:spPr>
                  <a:xfrm>
                    <a:off x="3202138" y="5758640"/>
                    <a:ext cx="94666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11" name="Rectangle 387">
                    <a:extLst>
                      <a:ext uri="{FF2B5EF4-FFF2-40B4-BE49-F238E27FC236}">
                        <a16:creationId xmlns:a16="http://schemas.microsoft.com/office/drawing/2014/main" id="{B8D1F52D-9EB5-4EDE-AAC2-E1575B08C2A4}"/>
                      </a:ext>
                    </a:extLst>
                  </p:cNvPr>
                  <p:cNvSpPr/>
                  <p:nvPr/>
                </p:nvSpPr>
                <p:spPr>
                  <a:xfrm>
                    <a:off x="3150569" y="5730011"/>
                    <a:ext cx="147368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grpSp>
              <p:nvGrpSpPr>
                <p:cNvPr id="302" name="Group 378">
                  <a:extLst>
                    <a:ext uri="{FF2B5EF4-FFF2-40B4-BE49-F238E27FC236}">
                      <a16:creationId xmlns:a16="http://schemas.microsoft.com/office/drawing/2014/main" id="{897F0F06-A720-41E5-93A4-784271FBBBF7}"/>
                    </a:ext>
                  </a:extLst>
                </p:cNvPr>
                <p:cNvGrpSpPr/>
                <p:nvPr/>
              </p:nvGrpSpPr>
              <p:grpSpPr>
                <a:xfrm>
                  <a:off x="3162551" y="5753882"/>
                  <a:ext cx="257451" cy="79912"/>
                  <a:chOff x="5280087" y="3670239"/>
                  <a:chExt cx="1448844" cy="451729"/>
                </a:xfrm>
              </p:grpSpPr>
              <p:sp>
                <p:nvSpPr>
                  <p:cNvPr id="303" name="Oval 379">
                    <a:extLst>
                      <a:ext uri="{FF2B5EF4-FFF2-40B4-BE49-F238E27FC236}">
                        <a16:creationId xmlns:a16="http://schemas.microsoft.com/office/drawing/2014/main" id="{657A3378-25EB-424F-908D-2E6453ED8FA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504088" y="3670239"/>
                    <a:ext cx="224843" cy="225852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04" name="Oval 380">
                    <a:extLst>
                      <a:ext uri="{FF2B5EF4-FFF2-40B4-BE49-F238E27FC236}">
                        <a16:creationId xmlns:a16="http://schemas.microsoft.com/office/drawing/2014/main" id="{BB889244-3E40-419C-9CC0-9DBC6A522F2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0087" y="3670239"/>
                    <a:ext cx="224843" cy="225852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05" name="Oval 381">
                    <a:extLst>
                      <a:ext uri="{FF2B5EF4-FFF2-40B4-BE49-F238E27FC236}">
                        <a16:creationId xmlns:a16="http://schemas.microsoft.com/office/drawing/2014/main" id="{E4BE6991-FBEC-4919-B868-AD127C7A21D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92088" y="3896114"/>
                    <a:ext cx="224841" cy="225854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grpSp>
            <p:nvGrpSpPr>
              <p:cNvPr id="264" name="Group 340">
                <a:extLst>
                  <a:ext uri="{FF2B5EF4-FFF2-40B4-BE49-F238E27FC236}">
                    <a16:creationId xmlns:a16="http://schemas.microsoft.com/office/drawing/2014/main" id="{07C3FED6-7C53-4D12-84BC-30DC4C5FD22B}"/>
                  </a:ext>
                </a:extLst>
              </p:cNvPr>
              <p:cNvGrpSpPr/>
              <p:nvPr/>
            </p:nvGrpSpPr>
            <p:grpSpPr>
              <a:xfrm>
                <a:off x="1569185" y="5726086"/>
                <a:ext cx="269433" cy="339581"/>
                <a:chOff x="3150569" y="5617238"/>
                <a:chExt cx="269433" cy="339581"/>
              </a:xfrm>
            </p:grpSpPr>
            <p:grpSp>
              <p:nvGrpSpPr>
                <p:cNvPr id="290" name="Group 366">
                  <a:extLst>
                    <a:ext uri="{FF2B5EF4-FFF2-40B4-BE49-F238E27FC236}">
                      <a16:creationId xmlns:a16="http://schemas.microsoft.com/office/drawing/2014/main" id="{62088585-C971-4ED4-8120-9EDC8491396C}"/>
                    </a:ext>
                  </a:extLst>
                </p:cNvPr>
                <p:cNvGrpSpPr/>
                <p:nvPr/>
              </p:nvGrpSpPr>
              <p:grpSpPr>
                <a:xfrm>
                  <a:off x="3150569" y="5617238"/>
                  <a:ext cx="251387" cy="339581"/>
                  <a:chOff x="3150569" y="5617238"/>
                  <a:chExt cx="251387" cy="339581"/>
                </a:xfrm>
              </p:grpSpPr>
              <p:sp>
                <p:nvSpPr>
                  <p:cNvPr id="295" name="Freeform 371">
                    <a:extLst>
                      <a:ext uri="{FF2B5EF4-FFF2-40B4-BE49-F238E27FC236}">
                        <a16:creationId xmlns:a16="http://schemas.microsoft.com/office/drawing/2014/main" id="{584BC212-02CA-4F29-9008-6AF56F830312}"/>
                      </a:ext>
                    </a:extLst>
                  </p:cNvPr>
                  <p:cNvSpPr/>
                  <p:nvPr/>
                </p:nvSpPr>
                <p:spPr>
                  <a:xfrm>
                    <a:off x="3162551" y="5728971"/>
                    <a:ext cx="239405" cy="116115"/>
                  </a:xfrm>
                  <a:custGeom>
                    <a:avLst/>
                    <a:gdLst>
                      <a:gd name="connsiteX0" fmla="*/ 1051854 w 3253562"/>
                      <a:gd name="connsiteY0" fmla="*/ 0 h 1669311"/>
                      <a:gd name="connsiteX1" fmla="*/ 2201708 w 3253562"/>
                      <a:gd name="connsiteY1" fmla="*/ 0 h 1669311"/>
                      <a:gd name="connsiteX2" fmla="*/ 3253562 w 3253562"/>
                      <a:gd name="connsiteY2" fmla="*/ 855921 h 1669311"/>
                      <a:gd name="connsiteX3" fmla="*/ 2253974 w 3253562"/>
                      <a:gd name="connsiteY3" fmla="*/ 1669311 h 1669311"/>
                      <a:gd name="connsiteX4" fmla="*/ 999588 w 3253562"/>
                      <a:gd name="connsiteY4" fmla="*/ 1669311 h 1669311"/>
                      <a:gd name="connsiteX5" fmla="*/ 0 w 3253562"/>
                      <a:gd name="connsiteY5" fmla="*/ 855921 h 16693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253562" h="1669311">
                        <a:moveTo>
                          <a:pt x="1051854" y="0"/>
                        </a:moveTo>
                        <a:lnTo>
                          <a:pt x="2201708" y="0"/>
                        </a:lnTo>
                        <a:lnTo>
                          <a:pt x="3253562" y="855921"/>
                        </a:lnTo>
                        <a:lnTo>
                          <a:pt x="2253974" y="1669311"/>
                        </a:lnTo>
                        <a:lnTo>
                          <a:pt x="999588" y="1669311"/>
                        </a:lnTo>
                        <a:lnTo>
                          <a:pt x="0" y="855921"/>
                        </a:ln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28600" cap="rnd">
                    <a:solidFill>
                      <a:srgbClr val="BFBFBF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96" name="Freeform 372">
                    <a:extLst>
                      <a:ext uri="{FF2B5EF4-FFF2-40B4-BE49-F238E27FC236}">
                        <a16:creationId xmlns:a16="http://schemas.microsoft.com/office/drawing/2014/main" id="{9CE1B5BB-534D-43B0-80BA-DD663FAF962C}"/>
                      </a:ext>
                    </a:extLst>
                  </p:cNvPr>
                  <p:cNvSpPr/>
                  <p:nvPr/>
                </p:nvSpPr>
                <p:spPr>
                  <a:xfrm>
                    <a:off x="3283688" y="5728971"/>
                    <a:ext cx="118268" cy="116115"/>
                  </a:xfrm>
                  <a:custGeom>
                    <a:avLst/>
                    <a:gdLst>
                      <a:gd name="connsiteX0" fmla="*/ 0 w 1202843"/>
                      <a:gd name="connsiteY0" fmla="*/ 0 h 1186241"/>
                      <a:gd name="connsiteX1" fmla="*/ 415671 w 1202843"/>
                      <a:gd name="connsiteY1" fmla="*/ 0 h 1186241"/>
                      <a:gd name="connsiteX2" fmla="*/ 1202843 w 1202843"/>
                      <a:gd name="connsiteY2" fmla="*/ 608232 h 1186241"/>
                      <a:gd name="connsiteX3" fmla="*/ 454785 w 1202843"/>
                      <a:gd name="connsiteY3" fmla="*/ 1186241 h 1186241"/>
                      <a:gd name="connsiteX4" fmla="*/ 0 w 1202843"/>
                      <a:gd name="connsiteY4" fmla="*/ 1186241 h 118624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202843" h="1186241">
                        <a:moveTo>
                          <a:pt x="0" y="0"/>
                        </a:moveTo>
                        <a:lnTo>
                          <a:pt x="415671" y="0"/>
                        </a:lnTo>
                        <a:lnTo>
                          <a:pt x="1202843" y="608232"/>
                        </a:lnTo>
                        <a:lnTo>
                          <a:pt x="454785" y="1186241"/>
                        </a:lnTo>
                        <a:lnTo>
                          <a:pt x="0" y="1186241"/>
                        </a:lnTo>
                        <a:close/>
                      </a:path>
                    </a:pathLst>
                  </a:custGeom>
                  <a:solidFill>
                    <a:srgbClr val="A6A6A6"/>
                  </a:solidFill>
                  <a:ln w="228600" cap="rnd">
                    <a:solidFill>
                      <a:srgbClr val="A6A6A6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97" name="Rectangle 373">
                    <a:extLst>
                      <a:ext uri="{FF2B5EF4-FFF2-40B4-BE49-F238E27FC236}">
                        <a16:creationId xmlns:a16="http://schemas.microsoft.com/office/drawing/2014/main" id="{6C67F9D6-F2E7-42E4-9ED3-4AE33D1D843C}"/>
                      </a:ext>
                    </a:extLst>
                  </p:cNvPr>
                  <p:cNvSpPr/>
                  <p:nvPr/>
                </p:nvSpPr>
                <p:spPr>
                  <a:xfrm>
                    <a:off x="3202138" y="5617238"/>
                    <a:ext cx="94666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98" name="Rectangle 374">
                    <a:extLst>
                      <a:ext uri="{FF2B5EF4-FFF2-40B4-BE49-F238E27FC236}">
                        <a16:creationId xmlns:a16="http://schemas.microsoft.com/office/drawing/2014/main" id="{9BA92A94-A9AE-46BA-98BE-4AC591FA67F4}"/>
                      </a:ext>
                    </a:extLst>
                  </p:cNvPr>
                  <p:cNvSpPr/>
                  <p:nvPr/>
                </p:nvSpPr>
                <p:spPr>
                  <a:xfrm>
                    <a:off x="3150569" y="5654793"/>
                    <a:ext cx="147368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99" name="Rectangle 375">
                    <a:extLst>
                      <a:ext uri="{FF2B5EF4-FFF2-40B4-BE49-F238E27FC236}">
                        <a16:creationId xmlns:a16="http://schemas.microsoft.com/office/drawing/2014/main" id="{6F1D656E-DC06-4295-8212-1530C4263EDB}"/>
                      </a:ext>
                    </a:extLst>
                  </p:cNvPr>
                  <p:cNvSpPr/>
                  <p:nvPr/>
                </p:nvSpPr>
                <p:spPr>
                  <a:xfrm>
                    <a:off x="3202138" y="5758640"/>
                    <a:ext cx="94666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00" name="Rectangle 376">
                    <a:extLst>
                      <a:ext uri="{FF2B5EF4-FFF2-40B4-BE49-F238E27FC236}">
                        <a16:creationId xmlns:a16="http://schemas.microsoft.com/office/drawing/2014/main" id="{5025E8B4-C477-4D71-AA6A-CEA26EBC5B95}"/>
                      </a:ext>
                    </a:extLst>
                  </p:cNvPr>
                  <p:cNvSpPr/>
                  <p:nvPr/>
                </p:nvSpPr>
                <p:spPr>
                  <a:xfrm>
                    <a:off x="3150569" y="5730011"/>
                    <a:ext cx="147368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grpSp>
              <p:nvGrpSpPr>
                <p:cNvPr id="291" name="Group 367">
                  <a:extLst>
                    <a:ext uri="{FF2B5EF4-FFF2-40B4-BE49-F238E27FC236}">
                      <a16:creationId xmlns:a16="http://schemas.microsoft.com/office/drawing/2014/main" id="{95CACD07-B0A0-413A-8C35-334CE4DB194D}"/>
                    </a:ext>
                  </a:extLst>
                </p:cNvPr>
                <p:cNvGrpSpPr/>
                <p:nvPr/>
              </p:nvGrpSpPr>
              <p:grpSpPr>
                <a:xfrm>
                  <a:off x="3162551" y="5753882"/>
                  <a:ext cx="257451" cy="79912"/>
                  <a:chOff x="5280087" y="3670239"/>
                  <a:chExt cx="1448844" cy="451729"/>
                </a:xfrm>
              </p:grpSpPr>
              <p:sp>
                <p:nvSpPr>
                  <p:cNvPr id="292" name="Oval 368">
                    <a:extLst>
                      <a:ext uri="{FF2B5EF4-FFF2-40B4-BE49-F238E27FC236}">
                        <a16:creationId xmlns:a16="http://schemas.microsoft.com/office/drawing/2014/main" id="{358E88CA-9D3A-419E-AF7A-AC5438EE43B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504088" y="3670239"/>
                    <a:ext cx="224843" cy="225852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93" name="Oval 369">
                    <a:extLst>
                      <a:ext uri="{FF2B5EF4-FFF2-40B4-BE49-F238E27FC236}">
                        <a16:creationId xmlns:a16="http://schemas.microsoft.com/office/drawing/2014/main" id="{2BD74C20-67AF-41E8-99A4-8747B81D976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0087" y="3670239"/>
                    <a:ext cx="224843" cy="225852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94" name="Oval 370">
                    <a:extLst>
                      <a:ext uri="{FF2B5EF4-FFF2-40B4-BE49-F238E27FC236}">
                        <a16:creationId xmlns:a16="http://schemas.microsoft.com/office/drawing/2014/main" id="{87386D70-5B8D-4AF9-83D4-329344FA4A5E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92088" y="3896114"/>
                    <a:ext cx="224841" cy="225854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grpSp>
            <p:nvGrpSpPr>
              <p:cNvPr id="265" name="Group 341">
                <a:extLst>
                  <a:ext uri="{FF2B5EF4-FFF2-40B4-BE49-F238E27FC236}">
                    <a16:creationId xmlns:a16="http://schemas.microsoft.com/office/drawing/2014/main" id="{E1A5B045-E33A-4144-A3EA-EDAC1F61428D}"/>
                  </a:ext>
                </a:extLst>
              </p:cNvPr>
              <p:cNvGrpSpPr/>
              <p:nvPr/>
            </p:nvGrpSpPr>
            <p:grpSpPr>
              <a:xfrm>
                <a:off x="2057292" y="5726086"/>
                <a:ext cx="269433" cy="339581"/>
                <a:chOff x="3150569" y="5617238"/>
                <a:chExt cx="269433" cy="339581"/>
              </a:xfrm>
            </p:grpSpPr>
            <p:grpSp>
              <p:nvGrpSpPr>
                <p:cNvPr id="279" name="Group 355">
                  <a:extLst>
                    <a:ext uri="{FF2B5EF4-FFF2-40B4-BE49-F238E27FC236}">
                      <a16:creationId xmlns:a16="http://schemas.microsoft.com/office/drawing/2014/main" id="{4746D294-7D81-40D1-834F-7BBFD6A0AF12}"/>
                    </a:ext>
                  </a:extLst>
                </p:cNvPr>
                <p:cNvGrpSpPr/>
                <p:nvPr/>
              </p:nvGrpSpPr>
              <p:grpSpPr>
                <a:xfrm>
                  <a:off x="3150569" y="5617238"/>
                  <a:ext cx="251387" cy="339581"/>
                  <a:chOff x="3150569" y="5617238"/>
                  <a:chExt cx="251387" cy="339581"/>
                </a:xfrm>
              </p:grpSpPr>
              <p:sp>
                <p:nvSpPr>
                  <p:cNvPr id="284" name="Freeform 360">
                    <a:extLst>
                      <a:ext uri="{FF2B5EF4-FFF2-40B4-BE49-F238E27FC236}">
                        <a16:creationId xmlns:a16="http://schemas.microsoft.com/office/drawing/2014/main" id="{13001697-B6DB-4BB4-AFD6-63CBBF91D9F3}"/>
                      </a:ext>
                    </a:extLst>
                  </p:cNvPr>
                  <p:cNvSpPr/>
                  <p:nvPr/>
                </p:nvSpPr>
                <p:spPr>
                  <a:xfrm>
                    <a:off x="3162551" y="5728971"/>
                    <a:ext cx="239405" cy="116115"/>
                  </a:xfrm>
                  <a:custGeom>
                    <a:avLst/>
                    <a:gdLst>
                      <a:gd name="connsiteX0" fmla="*/ 1051854 w 3253562"/>
                      <a:gd name="connsiteY0" fmla="*/ 0 h 1669311"/>
                      <a:gd name="connsiteX1" fmla="*/ 2201708 w 3253562"/>
                      <a:gd name="connsiteY1" fmla="*/ 0 h 1669311"/>
                      <a:gd name="connsiteX2" fmla="*/ 3253562 w 3253562"/>
                      <a:gd name="connsiteY2" fmla="*/ 855921 h 1669311"/>
                      <a:gd name="connsiteX3" fmla="*/ 2253974 w 3253562"/>
                      <a:gd name="connsiteY3" fmla="*/ 1669311 h 1669311"/>
                      <a:gd name="connsiteX4" fmla="*/ 999588 w 3253562"/>
                      <a:gd name="connsiteY4" fmla="*/ 1669311 h 1669311"/>
                      <a:gd name="connsiteX5" fmla="*/ 0 w 3253562"/>
                      <a:gd name="connsiteY5" fmla="*/ 855921 h 16693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253562" h="1669311">
                        <a:moveTo>
                          <a:pt x="1051854" y="0"/>
                        </a:moveTo>
                        <a:lnTo>
                          <a:pt x="2201708" y="0"/>
                        </a:lnTo>
                        <a:lnTo>
                          <a:pt x="3253562" y="855921"/>
                        </a:lnTo>
                        <a:lnTo>
                          <a:pt x="2253974" y="1669311"/>
                        </a:lnTo>
                        <a:lnTo>
                          <a:pt x="999588" y="1669311"/>
                        </a:lnTo>
                        <a:lnTo>
                          <a:pt x="0" y="855921"/>
                        </a:ln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28600" cap="rnd">
                    <a:solidFill>
                      <a:srgbClr val="BFBFBF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85" name="Freeform 361">
                    <a:extLst>
                      <a:ext uri="{FF2B5EF4-FFF2-40B4-BE49-F238E27FC236}">
                        <a16:creationId xmlns:a16="http://schemas.microsoft.com/office/drawing/2014/main" id="{AB41EC78-F19C-408E-86CD-258A6AB141C4}"/>
                      </a:ext>
                    </a:extLst>
                  </p:cNvPr>
                  <p:cNvSpPr/>
                  <p:nvPr/>
                </p:nvSpPr>
                <p:spPr>
                  <a:xfrm>
                    <a:off x="3283688" y="5728971"/>
                    <a:ext cx="118268" cy="116115"/>
                  </a:xfrm>
                  <a:custGeom>
                    <a:avLst/>
                    <a:gdLst>
                      <a:gd name="connsiteX0" fmla="*/ 0 w 1202843"/>
                      <a:gd name="connsiteY0" fmla="*/ 0 h 1186241"/>
                      <a:gd name="connsiteX1" fmla="*/ 415671 w 1202843"/>
                      <a:gd name="connsiteY1" fmla="*/ 0 h 1186241"/>
                      <a:gd name="connsiteX2" fmla="*/ 1202843 w 1202843"/>
                      <a:gd name="connsiteY2" fmla="*/ 608232 h 1186241"/>
                      <a:gd name="connsiteX3" fmla="*/ 454785 w 1202843"/>
                      <a:gd name="connsiteY3" fmla="*/ 1186241 h 1186241"/>
                      <a:gd name="connsiteX4" fmla="*/ 0 w 1202843"/>
                      <a:gd name="connsiteY4" fmla="*/ 1186241 h 118624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202843" h="1186241">
                        <a:moveTo>
                          <a:pt x="0" y="0"/>
                        </a:moveTo>
                        <a:lnTo>
                          <a:pt x="415671" y="0"/>
                        </a:lnTo>
                        <a:lnTo>
                          <a:pt x="1202843" y="608232"/>
                        </a:lnTo>
                        <a:lnTo>
                          <a:pt x="454785" y="1186241"/>
                        </a:lnTo>
                        <a:lnTo>
                          <a:pt x="0" y="1186241"/>
                        </a:lnTo>
                        <a:close/>
                      </a:path>
                    </a:pathLst>
                  </a:custGeom>
                  <a:solidFill>
                    <a:srgbClr val="A6A6A6"/>
                  </a:solidFill>
                  <a:ln w="228600" cap="rnd">
                    <a:solidFill>
                      <a:srgbClr val="A6A6A6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86" name="Rectangle 362">
                    <a:extLst>
                      <a:ext uri="{FF2B5EF4-FFF2-40B4-BE49-F238E27FC236}">
                        <a16:creationId xmlns:a16="http://schemas.microsoft.com/office/drawing/2014/main" id="{F761177B-6647-4C04-B9FA-A7F31C133979}"/>
                      </a:ext>
                    </a:extLst>
                  </p:cNvPr>
                  <p:cNvSpPr/>
                  <p:nvPr/>
                </p:nvSpPr>
                <p:spPr>
                  <a:xfrm>
                    <a:off x="3202138" y="5617238"/>
                    <a:ext cx="94666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87" name="Rectangle 363">
                    <a:extLst>
                      <a:ext uri="{FF2B5EF4-FFF2-40B4-BE49-F238E27FC236}">
                        <a16:creationId xmlns:a16="http://schemas.microsoft.com/office/drawing/2014/main" id="{5D61C0A3-1115-42CC-84AF-5144659A2A2E}"/>
                      </a:ext>
                    </a:extLst>
                  </p:cNvPr>
                  <p:cNvSpPr/>
                  <p:nvPr/>
                </p:nvSpPr>
                <p:spPr>
                  <a:xfrm>
                    <a:off x="3150569" y="5654793"/>
                    <a:ext cx="147368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88" name="Rectangle 364">
                    <a:extLst>
                      <a:ext uri="{FF2B5EF4-FFF2-40B4-BE49-F238E27FC236}">
                        <a16:creationId xmlns:a16="http://schemas.microsoft.com/office/drawing/2014/main" id="{1CCF668A-A7B6-4B86-A2FE-7A24D3A2E652}"/>
                      </a:ext>
                    </a:extLst>
                  </p:cNvPr>
                  <p:cNvSpPr/>
                  <p:nvPr/>
                </p:nvSpPr>
                <p:spPr>
                  <a:xfrm>
                    <a:off x="3202138" y="5758640"/>
                    <a:ext cx="94666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89" name="Rectangle 365">
                    <a:extLst>
                      <a:ext uri="{FF2B5EF4-FFF2-40B4-BE49-F238E27FC236}">
                        <a16:creationId xmlns:a16="http://schemas.microsoft.com/office/drawing/2014/main" id="{63935FCC-843B-435A-9930-962603238BD8}"/>
                      </a:ext>
                    </a:extLst>
                  </p:cNvPr>
                  <p:cNvSpPr/>
                  <p:nvPr/>
                </p:nvSpPr>
                <p:spPr>
                  <a:xfrm>
                    <a:off x="3150569" y="5730011"/>
                    <a:ext cx="147368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grpSp>
              <p:nvGrpSpPr>
                <p:cNvPr id="280" name="Group 356">
                  <a:extLst>
                    <a:ext uri="{FF2B5EF4-FFF2-40B4-BE49-F238E27FC236}">
                      <a16:creationId xmlns:a16="http://schemas.microsoft.com/office/drawing/2014/main" id="{9E284B0A-FA18-49DC-9C9E-715910AFDA8B}"/>
                    </a:ext>
                  </a:extLst>
                </p:cNvPr>
                <p:cNvGrpSpPr/>
                <p:nvPr/>
              </p:nvGrpSpPr>
              <p:grpSpPr>
                <a:xfrm>
                  <a:off x="3162551" y="5753882"/>
                  <a:ext cx="257451" cy="79912"/>
                  <a:chOff x="5280087" y="3670239"/>
                  <a:chExt cx="1448844" cy="451729"/>
                </a:xfrm>
              </p:grpSpPr>
              <p:sp>
                <p:nvSpPr>
                  <p:cNvPr id="281" name="Oval 357">
                    <a:extLst>
                      <a:ext uri="{FF2B5EF4-FFF2-40B4-BE49-F238E27FC236}">
                        <a16:creationId xmlns:a16="http://schemas.microsoft.com/office/drawing/2014/main" id="{259A94CC-4BA5-4127-8AF1-900E46651B4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504088" y="3670239"/>
                    <a:ext cx="224843" cy="225852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82" name="Oval 358">
                    <a:extLst>
                      <a:ext uri="{FF2B5EF4-FFF2-40B4-BE49-F238E27FC236}">
                        <a16:creationId xmlns:a16="http://schemas.microsoft.com/office/drawing/2014/main" id="{40BCB057-0E8B-4AD3-82B7-C641DF97D293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0087" y="3670239"/>
                    <a:ext cx="224843" cy="225852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83" name="Oval 359">
                    <a:extLst>
                      <a:ext uri="{FF2B5EF4-FFF2-40B4-BE49-F238E27FC236}">
                        <a16:creationId xmlns:a16="http://schemas.microsoft.com/office/drawing/2014/main" id="{A89DAF49-95A5-47E9-90A8-B3C680B0EB0D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92088" y="3896114"/>
                    <a:ext cx="224841" cy="225854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grpSp>
            <p:nvGrpSpPr>
              <p:cNvPr id="266" name="Group 342">
                <a:extLst>
                  <a:ext uri="{FF2B5EF4-FFF2-40B4-BE49-F238E27FC236}">
                    <a16:creationId xmlns:a16="http://schemas.microsoft.com/office/drawing/2014/main" id="{F3E73A68-9532-4468-B695-2BB1E5B51799}"/>
                  </a:ext>
                </a:extLst>
              </p:cNvPr>
              <p:cNvGrpSpPr/>
              <p:nvPr/>
            </p:nvGrpSpPr>
            <p:grpSpPr>
              <a:xfrm>
                <a:off x="2545400" y="5726086"/>
                <a:ext cx="269433" cy="339581"/>
                <a:chOff x="3150569" y="5617238"/>
                <a:chExt cx="269433" cy="339581"/>
              </a:xfrm>
            </p:grpSpPr>
            <p:grpSp>
              <p:nvGrpSpPr>
                <p:cNvPr id="268" name="Group 344">
                  <a:extLst>
                    <a:ext uri="{FF2B5EF4-FFF2-40B4-BE49-F238E27FC236}">
                      <a16:creationId xmlns:a16="http://schemas.microsoft.com/office/drawing/2014/main" id="{AAF3AE00-D140-4ECA-A24F-9324EF7FEC5A}"/>
                    </a:ext>
                  </a:extLst>
                </p:cNvPr>
                <p:cNvGrpSpPr/>
                <p:nvPr/>
              </p:nvGrpSpPr>
              <p:grpSpPr>
                <a:xfrm>
                  <a:off x="3150569" y="5617238"/>
                  <a:ext cx="251387" cy="339581"/>
                  <a:chOff x="3150569" y="5617238"/>
                  <a:chExt cx="251387" cy="339581"/>
                </a:xfrm>
              </p:grpSpPr>
              <p:sp>
                <p:nvSpPr>
                  <p:cNvPr id="273" name="Freeform 349">
                    <a:extLst>
                      <a:ext uri="{FF2B5EF4-FFF2-40B4-BE49-F238E27FC236}">
                        <a16:creationId xmlns:a16="http://schemas.microsoft.com/office/drawing/2014/main" id="{94D4CB09-595F-4FDE-B8AC-3A086275622D}"/>
                      </a:ext>
                    </a:extLst>
                  </p:cNvPr>
                  <p:cNvSpPr/>
                  <p:nvPr/>
                </p:nvSpPr>
                <p:spPr>
                  <a:xfrm>
                    <a:off x="3162551" y="5728971"/>
                    <a:ext cx="239405" cy="116115"/>
                  </a:xfrm>
                  <a:custGeom>
                    <a:avLst/>
                    <a:gdLst>
                      <a:gd name="connsiteX0" fmla="*/ 1051854 w 3253562"/>
                      <a:gd name="connsiteY0" fmla="*/ 0 h 1669311"/>
                      <a:gd name="connsiteX1" fmla="*/ 2201708 w 3253562"/>
                      <a:gd name="connsiteY1" fmla="*/ 0 h 1669311"/>
                      <a:gd name="connsiteX2" fmla="*/ 3253562 w 3253562"/>
                      <a:gd name="connsiteY2" fmla="*/ 855921 h 1669311"/>
                      <a:gd name="connsiteX3" fmla="*/ 2253974 w 3253562"/>
                      <a:gd name="connsiteY3" fmla="*/ 1669311 h 1669311"/>
                      <a:gd name="connsiteX4" fmla="*/ 999588 w 3253562"/>
                      <a:gd name="connsiteY4" fmla="*/ 1669311 h 1669311"/>
                      <a:gd name="connsiteX5" fmla="*/ 0 w 3253562"/>
                      <a:gd name="connsiteY5" fmla="*/ 855921 h 16693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253562" h="1669311">
                        <a:moveTo>
                          <a:pt x="1051854" y="0"/>
                        </a:moveTo>
                        <a:lnTo>
                          <a:pt x="2201708" y="0"/>
                        </a:lnTo>
                        <a:lnTo>
                          <a:pt x="3253562" y="855921"/>
                        </a:lnTo>
                        <a:lnTo>
                          <a:pt x="2253974" y="1669311"/>
                        </a:lnTo>
                        <a:lnTo>
                          <a:pt x="999588" y="1669311"/>
                        </a:lnTo>
                        <a:lnTo>
                          <a:pt x="0" y="855921"/>
                        </a:ln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28600" cap="rnd">
                    <a:solidFill>
                      <a:srgbClr val="BFBFBF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74" name="Freeform 350">
                    <a:extLst>
                      <a:ext uri="{FF2B5EF4-FFF2-40B4-BE49-F238E27FC236}">
                        <a16:creationId xmlns:a16="http://schemas.microsoft.com/office/drawing/2014/main" id="{4AA8007E-F223-43E7-9852-5433C4F14384}"/>
                      </a:ext>
                    </a:extLst>
                  </p:cNvPr>
                  <p:cNvSpPr/>
                  <p:nvPr/>
                </p:nvSpPr>
                <p:spPr>
                  <a:xfrm>
                    <a:off x="3283688" y="5728971"/>
                    <a:ext cx="118268" cy="116115"/>
                  </a:xfrm>
                  <a:custGeom>
                    <a:avLst/>
                    <a:gdLst>
                      <a:gd name="connsiteX0" fmla="*/ 0 w 1202843"/>
                      <a:gd name="connsiteY0" fmla="*/ 0 h 1186241"/>
                      <a:gd name="connsiteX1" fmla="*/ 415671 w 1202843"/>
                      <a:gd name="connsiteY1" fmla="*/ 0 h 1186241"/>
                      <a:gd name="connsiteX2" fmla="*/ 1202843 w 1202843"/>
                      <a:gd name="connsiteY2" fmla="*/ 608232 h 1186241"/>
                      <a:gd name="connsiteX3" fmla="*/ 454785 w 1202843"/>
                      <a:gd name="connsiteY3" fmla="*/ 1186241 h 1186241"/>
                      <a:gd name="connsiteX4" fmla="*/ 0 w 1202843"/>
                      <a:gd name="connsiteY4" fmla="*/ 1186241 h 118624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202843" h="1186241">
                        <a:moveTo>
                          <a:pt x="0" y="0"/>
                        </a:moveTo>
                        <a:lnTo>
                          <a:pt x="415671" y="0"/>
                        </a:lnTo>
                        <a:lnTo>
                          <a:pt x="1202843" y="608232"/>
                        </a:lnTo>
                        <a:lnTo>
                          <a:pt x="454785" y="1186241"/>
                        </a:lnTo>
                        <a:lnTo>
                          <a:pt x="0" y="1186241"/>
                        </a:lnTo>
                        <a:close/>
                      </a:path>
                    </a:pathLst>
                  </a:custGeom>
                  <a:solidFill>
                    <a:srgbClr val="A6A6A6"/>
                  </a:solidFill>
                  <a:ln w="228600" cap="rnd">
                    <a:solidFill>
                      <a:srgbClr val="A6A6A6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75" name="Rectangle 351">
                    <a:extLst>
                      <a:ext uri="{FF2B5EF4-FFF2-40B4-BE49-F238E27FC236}">
                        <a16:creationId xmlns:a16="http://schemas.microsoft.com/office/drawing/2014/main" id="{CA8B87E2-0BCA-4AC4-A647-A7B2C9D7A390}"/>
                      </a:ext>
                    </a:extLst>
                  </p:cNvPr>
                  <p:cNvSpPr/>
                  <p:nvPr/>
                </p:nvSpPr>
                <p:spPr>
                  <a:xfrm>
                    <a:off x="3202138" y="5617238"/>
                    <a:ext cx="94666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76" name="Rectangle 352">
                    <a:extLst>
                      <a:ext uri="{FF2B5EF4-FFF2-40B4-BE49-F238E27FC236}">
                        <a16:creationId xmlns:a16="http://schemas.microsoft.com/office/drawing/2014/main" id="{69EF9C51-50FE-4D01-BFE4-99836F4C688D}"/>
                      </a:ext>
                    </a:extLst>
                  </p:cNvPr>
                  <p:cNvSpPr/>
                  <p:nvPr/>
                </p:nvSpPr>
                <p:spPr>
                  <a:xfrm>
                    <a:off x="3150569" y="5654793"/>
                    <a:ext cx="147368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77" name="Rectangle 353">
                    <a:extLst>
                      <a:ext uri="{FF2B5EF4-FFF2-40B4-BE49-F238E27FC236}">
                        <a16:creationId xmlns:a16="http://schemas.microsoft.com/office/drawing/2014/main" id="{FCF5E10A-736B-499C-8D98-4AAE784D2EE5}"/>
                      </a:ext>
                    </a:extLst>
                  </p:cNvPr>
                  <p:cNvSpPr/>
                  <p:nvPr/>
                </p:nvSpPr>
                <p:spPr>
                  <a:xfrm>
                    <a:off x="3202138" y="5758640"/>
                    <a:ext cx="94666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78" name="Rectangle 354">
                    <a:extLst>
                      <a:ext uri="{FF2B5EF4-FFF2-40B4-BE49-F238E27FC236}">
                        <a16:creationId xmlns:a16="http://schemas.microsoft.com/office/drawing/2014/main" id="{19D748A1-9E9A-43D8-B3F3-27900DD7BA2A}"/>
                      </a:ext>
                    </a:extLst>
                  </p:cNvPr>
                  <p:cNvSpPr/>
                  <p:nvPr/>
                </p:nvSpPr>
                <p:spPr>
                  <a:xfrm>
                    <a:off x="3150569" y="5730011"/>
                    <a:ext cx="147368" cy="198179"/>
                  </a:xfrm>
                  <a:prstGeom prst="rect">
                    <a:avLst/>
                  </a:prstGeom>
                  <a:solidFill>
                    <a:srgbClr val="BFBFB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grpSp>
              <p:nvGrpSpPr>
                <p:cNvPr id="269" name="Group 345">
                  <a:extLst>
                    <a:ext uri="{FF2B5EF4-FFF2-40B4-BE49-F238E27FC236}">
                      <a16:creationId xmlns:a16="http://schemas.microsoft.com/office/drawing/2014/main" id="{F307AF7E-6366-467D-9238-6063AED0460A}"/>
                    </a:ext>
                  </a:extLst>
                </p:cNvPr>
                <p:cNvGrpSpPr/>
                <p:nvPr/>
              </p:nvGrpSpPr>
              <p:grpSpPr>
                <a:xfrm>
                  <a:off x="3162551" y="5753882"/>
                  <a:ext cx="257451" cy="79912"/>
                  <a:chOff x="5280087" y="3670239"/>
                  <a:chExt cx="1448844" cy="451729"/>
                </a:xfrm>
              </p:grpSpPr>
              <p:sp>
                <p:nvSpPr>
                  <p:cNvPr id="270" name="Oval 346">
                    <a:extLst>
                      <a:ext uri="{FF2B5EF4-FFF2-40B4-BE49-F238E27FC236}">
                        <a16:creationId xmlns:a16="http://schemas.microsoft.com/office/drawing/2014/main" id="{DCBD67BE-5396-4AA3-8CB1-EDBB0ACF3FE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504088" y="3670239"/>
                    <a:ext cx="224843" cy="225852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71" name="Oval 347">
                    <a:extLst>
                      <a:ext uri="{FF2B5EF4-FFF2-40B4-BE49-F238E27FC236}">
                        <a16:creationId xmlns:a16="http://schemas.microsoft.com/office/drawing/2014/main" id="{F8B26F66-EAD1-43C7-8EA0-30E3E1DCC31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0087" y="3670239"/>
                    <a:ext cx="224843" cy="225852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272" name="Oval 348">
                    <a:extLst>
                      <a:ext uri="{FF2B5EF4-FFF2-40B4-BE49-F238E27FC236}">
                        <a16:creationId xmlns:a16="http://schemas.microsoft.com/office/drawing/2014/main" id="{FF231D11-E39E-4BC8-BA09-96AC345E306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92088" y="3896114"/>
                    <a:ext cx="224841" cy="225854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sp>
            <p:nvSpPr>
              <p:cNvPr id="267" name="Freeform 343">
                <a:extLst>
                  <a:ext uri="{FF2B5EF4-FFF2-40B4-BE49-F238E27FC236}">
                    <a16:creationId xmlns:a16="http://schemas.microsoft.com/office/drawing/2014/main" id="{F8C4B41F-0214-42F2-AAD9-9D8BE03CC1D6}"/>
                  </a:ext>
                </a:extLst>
              </p:cNvPr>
              <p:cNvSpPr/>
              <p:nvPr/>
            </p:nvSpPr>
            <p:spPr>
              <a:xfrm flipH="1">
                <a:off x="1950455" y="5681526"/>
                <a:ext cx="995661" cy="438967"/>
              </a:xfrm>
              <a:custGeom>
                <a:avLst/>
                <a:gdLst>
                  <a:gd name="connsiteX0" fmla="*/ 164808 w 2131828"/>
                  <a:gd name="connsiteY0" fmla="*/ 0 h 988827"/>
                  <a:gd name="connsiteX1" fmla="*/ 2131828 w 2131828"/>
                  <a:gd name="connsiteY1" fmla="*/ 0 h 988827"/>
                  <a:gd name="connsiteX2" fmla="*/ 2131828 w 2131828"/>
                  <a:gd name="connsiteY2" fmla="*/ 988827 h 988827"/>
                  <a:gd name="connsiteX3" fmla="*/ 164808 w 2131828"/>
                  <a:gd name="connsiteY3" fmla="*/ 988827 h 988827"/>
                  <a:gd name="connsiteX4" fmla="*/ 0 w 2131828"/>
                  <a:gd name="connsiteY4" fmla="*/ 824019 h 988827"/>
                  <a:gd name="connsiteX5" fmla="*/ 0 w 2131828"/>
                  <a:gd name="connsiteY5" fmla="*/ 164808 h 988827"/>
                  <a:gd name="connsiteX6" fmla="*/ 164808 w 2131828"/>
                  <a:gd name="connsiteY6" fmla="*/ 0 h 9888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131828" h="988827">
                    <a:moveTo>
                      <a:pt x="164808" y="0"/>
                    </a:moveTo>
                    <a:lnTo>
                      <a:pt x="2131828" y="0"/>
                    </a:lnTo>
                    <a:lnTo>
                      <a:pt x="2131828" y="988827"/>
                    </a:lnTo>
                    <a:lnTo>
                      <a:pt x="164808" y="988827"/>
                    </a:lnTo>
                    <a:cubicBezTo>
                      <a:pt x="73787" y="988827"/>
                      <a:pt x="0" y="915040"/>
                      <a:pt x="0" y="824019"/>
                    </a:cubicBezTo>
                    <a:lnTo>
                      <a:pt x="0" y="164808"/>
                    </a:lnTo>
                    <a:cubicBezTo>
                      <a:pt x="0" y="73787"/>
                      <a:pt x="73787" y="0"/>
                      <a:pt x="164808" y="0"/>
                    </a:cubicBezTo>
                    <a:close/>
                  </a:path>
                </a:pathLst>
              </a:custGeom>
              <a:solidFill>
                <a:schemeClr val="tx1">
                  <a:lumMod val="50000"/>
                  <a:alpha val="27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314" name="Group 390">
            <a:extLst>
              <a:ext uri="{FF2B5EF4-FFF2-40B4-BE49-F238E27FC236}">
                <a16:creationId xmlns:a16="http://schemas.microsoft.com/office/drawing/2014/main" id="{725868A2-8920-49FE-ACD5-0E5FC622F6AE}"/>
              </a:ext>
            </a:extLst>
          </p:cNvPr>
          <p:cNvGrpSpPr/>
          <p:nvPr/>
        </p:nvGrpSpPr>
        <p:grpSpPr>
          <a:xfrm>
            <a:off x="5910064" y="5314832"/>
            <a:ext cx="2907366" cy="549686"/>
            <a:chOff x="3976202" y="4166840"/>
            <a:chExt cx="3403037" cy="643401"/>
          </a:xfrm>
        </p:grpSpPr>
        <p:sp>
          <p:nvSpPr>
            <p:cNvPr id="315" name="Freeform 391">
              <a:extLst>
                <a:ext uri="{FF2B5EF4-FFF2-40B4-BE49-F238E27FC236}">
                  <a16:creationId xmlns:a16="http://schemas.microsoft.com/office/drawing/2014/main" id="{575430CD-5A43-4B7E-B9FF-904CFC3DAD9D}"/>
                </a:ext>
              </a:extLst>
            </p:cNvPr>
            <p:cNvSpPr/>
            <p:nvPr/>
          </p:nvSpPr>
          <p:spPr>
            <a:xfrm>
              <a:off x="3976202" y="4258149"/>
              <a:ext cx="1557495" cy="435749"/>
            </a:xfrm>
            <a:custGeom>
              <a:avLst/>
              <a:gdLst>
                <a:gd name="connsiteX0" fmla="*/ 1557495 w 1557495"/>
                <a:gd name="connsiteY0" fmla="*/ 361741 h 435749"/>
                <a:gd name="connsiteX1" fmla="*/ 562708 w 1557495"/>
                <a:gd name="connsiteY1" fmla="*/ 432079 h 435749"/>
                <a:gd name="connsiteX2" fmla="*/ 643095 w 1557495"/>
                <a:gd name="connsiteY2" fmla="*/ 261257 h 435749"/>
                <a:gd name="connsiteX3" fmla="*/ 1266092 w 1557495"/>
                <a:gd name="connsiteY3" fmla="*/ 200967 h 435749"/>
                <a:gd name="connsiteX4" fmla="*/ 773723 w 1557495"/>
                <a:gd name="connsiteY4" fmla="*/ 50242 h 435749"/>
                <a:gd name="connsiteX5" fmla="*/ 0 w 1557495"/>
                <a:gd name="connsiteY5" fmla="*/ 0 h 4357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557495" h="435749">
                  <a:moveTo>
                    <a:pt x="1557495" y="361741"/>
                  </a:moveTo>
                  <a:cubicBezTo>
                    <a:pt x="1136301" y="405283"/>
                    <a:pt x="715108" y="448826"/>
                    <a:pt x="562708" y="432079"/>
                  </a:cubicBezTo>
                  <a:cubicBezTo>
                    <a:pt x="410308" y="415332"/>
                    <a:pt x="525864" y="299776"/>
                    <a:pt x="643095" y="261257"/>
                  </a:cubicBezTo>
                  <a:cubicBezTo>
                    <a:pt x="760326" y="222738"/>
                    <a:pt x="1244321" y="236136"/>
                    <a:pt x="1266092" y="200967"/>
                  </a:cubicBezTo>
                  <a:cubicBezTo>
                    <a:pt x="1287863" y="165798"/>
                    <a:pt x="984738" y="83736"/>
                    <a:pt x="773723" y="50242"/>
                  </a:cubicBezTo>
                  <a:cubicBezTo>
                    <a:pt x="562708" y="16747"/>
                    <a:pt x="281354" y="8373"/>
                    <a:pt x="0" y="0"/>
                  </a:cubicBezTo>
                </a:path>
              </a:pathLst>
            </a:custGeom>
            <a:noFill/>
            <a:ln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316" name="Group 392">
              <a:extLst>
                <a:ext uri="{FF2B5EF4-FFF2-40B4-BE49-F238E27FC236}">
                  <a16:creationId xmlns:a16="http://schemas.microsoft.com/office/drawing/2014/main" id="{3A10D255-8370-4744-A001-434495AA5CCE}"/>
                </a:ext>
              </a:extLst>
            </p:cNvPr>
            <p:cNvGrpSpPr/>
            <p:nvPr/>
          </p:nvGrpSpPr>
          <p:grpSpPr>
            <a:xfrm>
              <a:off x="5363954" y="4166840"/>
              <a:ext cx="2015285" cy="643401"/>
              <a:chOff x="4030069" y="3426659"/>
              <a:chExt cx="2015285" cy="643401"/>
            </a:xfrm>
          </p:grpSpPr>
          <p:sp>
            <p:nvSpPr>
              <p:cNvPr id="317" name="Freeform 393">
                <a:extLst>
                  <a:ext uri="{FF2B5EF4-FFF2-40B4-BE49-F238E27FC236}">
                    <a16:creationId xmlns:a16="http://schemas.microsoft.com/office/drawing/2014/main" id="{EC93A9CA-39FF-4C7F-BDEA-857DBFBFF64B}"/>
                  </a:ext>
                </a:extLst>
              </p:cNvPr>
              <p:cNvSpPr/>
              <p:nvPr/>
            </p:nvSpPr>
            <p:spPr>
              <a:xfrm>
                <a:off x="4232023" y="3584689"/>
                <a:ext cx="1776382" cy="483409"/>
              </a:xfrm>
              <a:custGeom>
                <a:avLst/>
                <a:gdLst>
                  <a:gd name="connsiteX0" fmla="*/ 0 w 1776382"/>
                  <a:gd name="connsiteY0" fmla="*/ 238792 h 483409"/>
                  <a:gd name="connsiteX1" fmla="*/ 2912 w 1776382"/>
                  <a:gd name="connsiteY1" fmla="*/ 483409 h 483409"/>
                  <a:gd name="connsiteX2" fmla="*/ 1776382 w 1776382"/>
                  <a:gd name="connsiteY2" fmla="*/ 241704 h 483409"/>
                  <a:gd name="connsiteX3" fmla="*/ 1770558 w 1776382"/>
                  <a:gd name="connsiteY3" fmla="*/ 0 h 483409"/>
                  <a:gd name="connsiteX4" fmla="*/ 0 w 1776382"/>
                  <a:gd name="connsiteY4" fmla="*/ 238792 h 4834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76382" h="483409">
                    <a:moveTo>
                      <a:pt x="0" y="238792"/>
                    </a:moveTo>
                    <a:cubicBezTo>
                      <a:pt x="971" y="320331"/>
                      <a:pt x="1941" y="401870"/>
                      <a:pt x="2912" y="483409"/>
                    </a:cubicBezTo>
                    <a:lnTo>
                      <a:pt x="1776382" y="241704"/>
                    </a:lnTo>
                    <a:lnTo>
                      <a:pt x="1770558" y="0"/>
                    </a:lnTo>
                    <a:lnTo>
                      <a:pt x="0" y="238792"/>
                    </a:lnTo>
                    <a:close/>
                  </a:path>
                </a:pathLst>
              </a:custGeom>
              <a:solidFill>
                <a:srgbClr val="E4E4E4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18" name="Freeform 394">
                <a:extLst>
                  <a:ext uri="{FF2B5EF4-FFF2-40B4-BE49-F238E27FC236}">
                    <a16:creationId xmlns:a16="http://schemas.microsoft.com/office/drawing/2014/main" id="{D0912A3C-8A9D-4669-9683-72FA54565943}"/>
                  </a:ext>
                </a:extLst>
              </p:cNvPr>
              <p:cNvSpPr/>
              <p:nvPr/>
            </p:nvSpPr>
            <p:spPr>
              <a:xfrm>
                <a:off x="5136585" y="3584799"/>
                <a:ext cx="875055" cy="360965"/>
              </a:xfrm>
              <a:custGeom>
                <a:avLst/>
                <a:gdLst>
                  <a:gd name="connsiteX0" fmla="*/ 869231 w 875055"/>
                  <a:gd name="connsiteY0" fmla="*/ 0 h 360965"/>
                  <a:gd name="connsiteX1" fmla="*/ 875055 w 875055"/>
                  <a:gd name="connsiteY1" fmla="*/ 241704 h 360965"/>
                  <a:gd name="connsiteX2" fmla="*/ 0 w 875055"/>
                  <a:gd name="connsiteY2" fmla="*/ 360965 h 360965"/>
                  <a:gd name="connsiteX3" fmla="*/ 0 w 875055"/>
                  <a:gd name="connsiteY3" fmla="*/ 117232 h 3609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75055" h="360965">
                    <a:moveTo>
                      <a:pt x="869231" y="0"/>
                    </a:moveTo>
                    <a:lnTo>
                      <a:pt x="875055" y="241704"/>
                    </a:lnTo>
                    <a:lnTo>
                      <a:pt x="0" y="360965"/>
                    </a:lnTo>
                    <a:lnTo>
                      <a:pt x="0" y="117232"/>
                    </a:lnTo>
                    <a:close/>
                  </a:path>
                </a:pathLst>
              </a:custGeom>
              <a:solidFill>
                <a:srgbClr val="88898E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319" name="Straight Connector 395">
                <a:extLst>
                  <a:ext uri="{FF2B5EF4-FFF2-40B4-BE49-F238E27FC236}">
                    <a16:creationId xmlns:a16="http://schemas.microsoft.com/office/drawing/2014/main" id="{6A2EFFCB-ED4B-442D-AE7A-138ED795A49D}"/>
                  </a:ext>
                </a:extLst>
              </p:cNvPr>
              <p:cNvCxnSpPr/>
              <p:nvPr/>
            </p:nvCxnSpPr>
            <p:spPr>
              <a:xfrm flipV="1">
                <a:off x="4232023" y="3709174"/>
                <a:ext cx="904562" cy="121450"/>
              </a:xfrm>
              <a:prstGeom prst="line">
                <a:avLst/>
              </a:prstGeom>
              <a:ln w="3175">
                <a:solidFill>
                  <a:srgbClr val="88898E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20" name="Freeform 396">
                <a:extLst>
                  <a:ext uri="{FF2B5EF4-FFF2-40B4-BE49-F238E27FC236}">
                    <a16:creationId xmlns:a16="http://schemas.microsoft.com/office/drawing/2014/main" id="{9A0E7AD7-D971-430D-872C-C70BC7777332}"/>
                  </a:ext>
                </a:extLst>
              </p:cNvPr>
              <p:cNvSpPr/>
              <p:nvPr/>
            </p:nvSpPr>
            <p:spPr>
              <a:xfrm>
                <a:off x="4050585" y="3715254"/>
                <a:ext cx="187584" cy="354806"/>
              </a:xfrm>
              <a:custGeom>
                <a:avLst/>
                <a:gdLst>
                  <a:gd name="connsiteX0" fmla="*/ 2381 w 178593"/>
                  <a:gd name="connsiteY0" fmla="*/ 0 h 354806"/>
                  <a:gd name="connsiteX1" fmla="*/ 0 w 178593"/>
                  <a:gd name="connsiteY1" fmla="*/ 190500 h 354806"/>
                  <a:gd name="connsiteX2" fmla="*/ 2381 w 178593"/>
                  <a:gd name="connsiteY2" fmla="*/ 261937 h 354806"/>
                  <a:gd name="connsiteX3" fmla="*/ 176212 w 178593"/>
                  <a:gd name="connsiteY3" fmla="*/ 354806 h 354806"/>
                  <a:gd name="connsiteX4" fmla="*/ 178593 w 178593"/>
                  <a:gd name="connsiteY4" fmla="*/ 100012 h 354806"/>
                  <a:gd name="connsiteX5" fmla="*/ 2381 w 178593"/>
                  <a:gd name="connsiteY5" fmla="*/ 0 h 3548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78593" h="354806">
                    <a:moveTo>
                      <a:pt x="2381" y="0"/>
                    </a:moveTo>
                    <a:cubicBezTo>
                      <a:pt x="1587" y="63500"/>
                      <a:pt x="794" y="127000"/>
                      <a:pt x="0" y="190500"/>
                    </a:cubicBezTo>
                    <a:cubicBezTo>
                      <a:pt x="794" y="214312"/>
                      <a:pt x="1587" y="238125"/>
                      <a:pt x="2381" y="261937"/>
                    </a:cubicBezTo>
                    <a:lnTo>
                      <a:pt x="176212" y="354806"/>
                    </a:lnTo>
                    <a:cubicBezTo>
                      <a:pt x="177006" y="269875"/>
                      <a:pt x="177799" y="184943"/>
                      <a:pt x="178593" y="100012"/>
                    </a:cubicBezTo>
                    <a:lnTo>
                      <a:pt x="2381" y="0"/>
                    </a:lnTo>
                    <a:close/>
                  </a:path>
                </a:pathLst>
              </a:custGeom>
              <a:solidFill>
                <a:srgbClr val="C9C9C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321" name="Group 397">
                <a:extLst>
                  <a:ext uri="{FF2B5EF4-FFF2-40B4-BE49-F238E27FC236}">
                    <a16:creationId xmlns:a16="http://schemas.microsoft.com/office/drawing/2014/main" id="{173B1004-CF75-4858-9DB9-0B854283CF17}"/>
                  </a:ext>
                </a:extLst>
              </p:cNvPr>
              <p:cNvGrpSpPr/>
              <p:nvPr/>
            </p:nvGrpSpPr>
            <p:grpSpPr>
              <a:xfrm rot="60000">
                <a:off x="4030069" y="3426659"/>
                <a:ext cx="2015285" cy="444099"/>
                <a:chOff x="940058" y="5676394"/>
                <a:chExt cx="2015285" cy="444099"/>
              </a:xfrm>
              <a:scene3d>
                <a:camera prst="isometricOffAxis1Top"/>
                <a:lightRig rig="threePt" dir="t"/>
              </a:scene3d>
            </p:grpSpPr>
            <p:grpSp>
              <p:nvGrpSpPr>
                <p:cNvPr id="322" name="Group 398">
                  <a:extLst>
                    <a:ext uri="{FF2B5EF4-FFF2-40B4-BE49-F238E27FC236}">
                      <a16:creationId xmlns:a16="http://schemas.microsoft.com/office/drawing/2014/main" id="{A2193E33-779E-4EED-BF25-18706024FB4B}"/>
                    </a:ext>
                  </a:extLst>
                </p:cNvPr>
                <p:cNvGrpSpPr/>
                <p:nvPr/>
              </p:nvGrpSpPr>
              <p:grpSpPr>
                <a:xfrm>
                  <a:off x="940058" y="5676394"/>
                  <a:ext cx="2015285" cy="438967"/>
                  <a:chOff x="2440172" y="4049823"/>
                  <a:chExt cx="4263656" cy="988828"/>
                </a:xfrm>
                <a:solidFill>
                  <a:schemeClr val="bg1">
                    <a:lumMod val="85000"/>
                  </a:schemeClr>
                </a:solidFill>
              </p:grpSpPr>
              <p:sp>
                <p:nvSpPr>
                  <p:cNvPr id="372" name="Rounded Rectangle 448">
                    <a:extLst>
                      <a:ext uri="{FF2B5EF4-FFF2-40B4-BE49-F238E27FC236}">
                        <a16:creationId xmlns:a16="http://schemas.microsoft.com/office/drawing/2014/main" id="{14024FBD-A498-4A9D-9253-5799375B7E05}"/>
                      </a:ext>
                    </a:extLst>
                  </p:cNvPr>
                  <p:cNvSpPr/>
                  <p:nvPr/>
                </p:nvSpPr>
                <p:spPr>
                  <a:xfrm>
                    <a:off x="2440172" y="4049824"/>
                    <a:ext cx="4263656" cy="988827"/>
                  </a:xfrm>
                  <a:prstGeom prst="roundRect">
                    <a:avLst/>
                  </a:prstGeom>
                  <a:grpFill/>
                  <a:ln>
                    <a:noFill/>
                  </a:ln>
                  <a:sp3d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373" name="Freeform 449">
                    <a:extLst>
                      <a:ext uri="{FF2B5EF4-FFF2-40B4-BE49-F238E27FC236}">
                        <a16:creationId xmlns:a16="http://schemas.microsoft.com/office/drawing/2014/main" id="{B1375F04-9311-4320-8936-1B669E42203D}"/>
                      </a:ext>
                    </a:extLst>
                  </p:cNvPr>
                  <p:cNvSpPr/>
                  <p:nvPr/>
                </p:nvSpPr>
                <p:spPr>
                  <a:xfrm>
                    <a:off x="2440172" y="4049823"/>
                    <a:ext cx="2131828" cy="988827"/>
                  </a:xfrm>
                  <a:custGeom>
                    <a:avLst/>
                    <a:gdLst>
                      <a:gd name="connsiteX0" fmla="*/ 164808 w 2131828"/>
                      <a:gd name="connsiteY0" fmla="*/ 0 h 988827"/>
                      <a:gd name="connsiteX1" fmla="*/ 2131828 w 2131828"/>
                      <a:gd name="connsiteY1" fmla="*/ 0 h 988827"/>
                      <a:gd name="connsiteX2" fmla="*/ 2131828 w 2131828"/>
                      <a:gd name="connsiteY2" fmla="*/ 988827 h 988827"/>
                      <a:gd name="connsiteX3" fmla="*/ 164808 w 2131828"/>
                      <a:gd name="connsiteY3" fmla="*/ 988827 h 988827"/>
                      <a:gd name="connsiteX4" fmla="*/ 0 w 2131828"/>
                      <a:gd name="connsiteY4" fmla="*/ 824019 h 988827"/>
                      <a:gd name="connsiteX5" fmla="*/ 0 w 2131828"/>
                      <a:gd name="connsiteY5" fmla="*/ 164808 h 988827"/>
                      <a:gd name="connsiteX6" fmla="*/ 164808 w 2131828"/>
                      <a:gd name="connsiteY6" fmla="*/ 0 h 98882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2131828" h="988827">
                        <a:moveTo>
                          <a:pt x="164808" y="0"/>
                        </a:moveTo>
                        <a:lnTo>
                          <a:pt x="2131828" y="0"/>
                        </a:lnTo>
                        <a:lnTo>
                          <a:pt x="2131828" y="988827"/>
                        </a:lnTo>
                        <a:lnTo>
                          <a:pt x="164808" y="988827"/>
                        </a:lnTo>
                        <a:cubicBezTo>
                          <a:pt x="73787" y="988827"/>
                          <a:pt x="0" y="915040"/>
                          <a:pt x="0" y="824019"/>
                        </a:cubicBezTo>
                        <a:lnTo>
                          <a:pt x="0" y="164808"/>
                        </a:lnTo>
                        <a:cubicBezTo>
                          <a:pt x="0" y="73787"/>
                          <a:pt x="73787" y="0"/>
                          <a:pt x="164808" y="0"/>
                        </a:cubicBezTo>
                        <a:close/>
                      </a:path>
                    </a:pathLst>
                  </a:custGeom>
                  <a:grpFill/>
                  <a:ln>
                    <a:noFill/>
                  </a:ln>
                  <a:sp3d/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grpSp>
              <p:nvGrpSpPr>
                <p:cNvPr id="323" name="Group 399">
                  <a:extLst>
                    <a:ext uri="{FF2B5EF4-FFF2-40B4-BE49-F238E27FC236}">
                      <a16:creationId xmlns:a16="http://schemas.microsoft.com/office/drawing/2014/main" id="{A5A1E139-52EA-4678-801A-06467E1915CB}"/>
                    </a:ext>
                  </a:extLst>
                </p:cNvPr>
                <p:cNvGrpSpPr/>
                <p:nvPr/>
              </p:nvGrpSpPr>
              <p:grpSpPr>
                <a:xfrm>
                  <a:off x="1081078" y="5726086"/>
                  <a:ext cx="269433" cy="339581"/>
                  <a:chOff x="3150569" y="5617238"/>
                  <a:chExt cx="269433" cy="339581"/>
                </a:xfrm>
              </p:grpSpPr>
              <p:grpSp>
                <p:nvGrpSpPr>
                  <p:cNvPr id="361" name="Group 437">
                    <a:extLst>
                      <a:ext uri="{FF2B5EF4-FFF2-40B4-BE49-F238E27FC236}">
                        <a16:creationId xmlns:a16="http://schemas.microsoft.com/office/drawing/2014/main" id="{C83B6E78-2FDB-479A-B81B-A9001FF16EDB}"/>
                      </a:ext>
                    </a:extLst>
                  </p:cNvPr>
                  <p:cNvGrpSpPr/>
                  <p:nvPr/>
                </p:nvGrpSpPr>
                <p:grpSpPr>
                  <a:xfrm>
                    <a:off x="3150569" y="5617238"/>
                    <a:ext cx="251387" cy="339581"/>
                    <a:chOff x="3150569" y="5617238"/>
                    <a:chExt cx="251387" cy="339581"/>
                  </a:xfrm>
                </p:grpSpPr>
                <p:sp>
                  <p:nvSpPr>
                    <p:cNvPr id="366" name="Freeform 442">
                      <a:extLst>
                        <a:ext uri="{FF2B5EF4-FFF2-40B4-BE49-F238E27FC236}">
                          <a16:creationId xmlns:a16="http://schemas.microsoft.com/office/drawing/2014/main" id="{5AEE5549-8872-4FCE-AF6E-840BD000771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62551" y="5728971"/>
                      <a:ext cx="239405" cy="116115"/>
                    </a:xfrm>
                    <a:custGeom>
                      <a:avLst/>
                      <a:gdLst>
                        <a:gd name="connsiteX0" fmla="*/ 1051854 w 3253562"/>
                        <a:gd name="connsiteY0" fmla="*/ 0 h 1669311"/>
                        <a:gd name="connsiteX1" fmla="*/ 2201708 w 3253562"/>
                        <a:gd name="connsiteY1" fmla="*/ 0 h 1669311"/>
                        <a:gd name="connsiteX2" fmla="*/ 3253562 w 3253562"/>
                        <a:gd name="connsiteY2" fmla="*/ 855921 h 1669311"/>
                        <a:gd name="connsiteX3" fmla="*/ 2253974 w 3253562"/>
                        <a:gd name="connsiteY3" fmla="*/ 1669311 h 1669311"/>
                        <a:gd name="connsiteX4" fmla="*/ 999588 w 3253562"/>
                        <a:gd name="connsiteY4" fmla="*/ 1669311 h 1669311"/>
                        <a:gd name="connsiteX5" fmla="*/ 0 w 3253562"/>
                        <a:gd name="connsiteY5" fmla="*/ 855921 h 166931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3253562" h="1669311">
                          <a:moveTo>
                            <a:pt x="1051854" y="0"/>
                          </a:moveTo>
                          <a:lnTo>
                            <a:pt x="2201708" y="0"/>
                          </a:lnTo>
                          <a:lnTo>
                            <a:pt x="3253562" y="855921"/>
                          </a:lnTo>
                          <a:lnTo>
                            <a:pt x="2253974" y="1669311"/>
                          </a:lnTo>
                          <a:lnTo>
                            <a:pt x="999588" y="1669311"/>
                          </a:lnTo>
                          <a:lnTo>
                            <a:pt x="0" y="855921"/>
                          </a:lnTo>
                          <a:close/>
                        </a:path>
                      </a:pathLst>
                    </a:custGeom>
                    <a:solidFill>
                      <a:schemeClr val="bg1">
                        <a:lumMod val="75000"/>
                      </a:schemeClr>
                    </a:solidFill>
                    <a:ln w="228600" cap="rnd">
                      <a:solidFill>
                        <a:srgbClr val="BFBFBF"/>
                      </a:solidFill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67" name="Freeform 443">
                      <a:extLst>
                        <a:ext uri="{FF2B5EF4-FFF2-40B4-BE49-F238E27FC236}">
                          <a16:creationId xmlns:a16="http://schemas.microsoft.com/office/drawing/2014/main" id="{BDDAB3EC-CD76-4D7F-9A18-6539A4F00C4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83688" y="5728971"/>
                      <a:ext cx="118268" cy="116115"/>
                    </a:xfrm>
                    <a:custGeom>
                      <a:avLst/>
                      <a:gdLst>
                        <a:gd name="connsiteX0" fmla="*/ 0 w 1202843"/>
                        <a:gd name="connsiteY0" fmla="*/ 0 h 1186241"/>
                        <a:gd name="connsiteX1" fmla="*/ 415671 w 1202843"/>
                        <a:gd name="connsiteY1" fmla="*/ 0 h 1186241"/>
                        <a:gd name="connsiteX2" fmla="*/ 1202843 w 1202843"/>
                        <a:gd name="connsiteY2" fmla="*/ 608232 h 1186241"/>
                        <a:gd name="connsiteX3" fmla="*/ 454785 w 1202843"/>
                        <a:gd name="connsiteY3" fmla="*/ 1186241 h 1186241"/>
                        <a:gd name="connsiteX4" fmla="*/ 0 w 1202843"/>
                        <a:gd name="connsiteY4" fmla="*/ 1186241 h 118624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202843" h="1186241">
                          <a:moveTo>
                            <a:pt x="0" y="0"/>
                          </a:moveTo>
                          <a:lnTo>
                            <a:pt x="415671" y="0"/>
                          </a:lnTo>
                          <a:lnTo>
                            <a:pt x="1202843" y="608232"/>
                          </a:lnTo>
                          <a:lnTo>
                            <a:pt x="454785" y="1186241"/>
                          </a:lnTo>
                          <a:lnTo>
                            <a:pt x="0" y="1186241"/>
                          </a:lnTo>
                          <a:close/>
                        </a:path>
                      </a:pathLst>
                    </a:custGeom>
                    <a:solidFill>
                      <a:srgbClr val="A6A6A6"/>
                    </a:solidFill>
                    <a:ln w="228600" cap="rnd">
                      <a:solidFill>
                        <a:srgbClr val="A6A6A6"/>
                      </a:solidFill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68" name="Rectangle 444">
                      <a:extLst>
                        <a:ext uri="{FF2B5EF4-FFF2-40B4-BE49-F238E27FC236}">
                          <a16:creationId xmlns:a16="http://schemas.microsoft.com/office/drawing/2014/main" id="{9964D7D1-E471-43C8-89A0-19F26D7038A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02138" y="5617238"/>
                      <a:ext cx="94666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69" name="Rectangle 445">
                      <a:extLst>
                        <a:ext uri="{FF2B5EF4-FFF2-40B4-BE49-F238E27FC236}">
                          <a16:creationId xmlns:a16="http://schemas.microsoft.com/office/drawing/2014/main" id="{17DE7F7A-D6FB-41AA-910A-DCDF2FEF5D7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0569" y="5654793"/>
                      <a:ext cx="147368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70" name="Rectangle 446">
                      <a:extLst>
                        <a:ext uri="{FF2B5EF4-FFF2-40B4-BE49-F238E27FC236}">
                          <a16:creationId xmlns:a16="http://schemas.microsoft.com/office/drawing/2014/main" id="{7DDC68FC-FA34-4062-810E-271E66710FD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02138" y="5758640"/>
                      <a:ext cx="94666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71" name="Rectangle 447">
                      <a:extLst>
                        <a:ext uri="{FF2B5EF4-FFF2-40B4-BE49-F238E27FC236}">
                          <a16:creationId xmlns:a16="http://schemas.microsoft.com/office/drawing/2014/main" id="{07CD3F62-90DA-4F2E-9B07-75FE546292D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0569" y="5730011"/>
                      <a:ext cx="147368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  <p:grpSp>
                <p:nvGrpSpPr>
                  <p:cNvPr id="362" name="Group 438">
                    <a:extLst>
                      <a:ext uri="{FF2B5EF4-FFF2-40B4-BE49-F238E27FC236}">
                        <a16:creationId xmlns:a16="http://schemas.microsoft.com/office/drawing/2014/main" id="{3828CFB6-3CFB-44BF-AAB7-735C7FB01645}"/>
                      </a:ext>
                    </a:extLst>
                  </p:cNvPr>
                  <p:cNvGrpSpPr/>
                  <p:nvPr/>
                </p:nvGrpSpPr>
                <p:grpSpPr>
                  <a:xfrm>
                    <a:off x="3162551" y="5753882"/>
                    <a:ext cx="257451" cy="79912"/>
                    <a:chOff x="5280087" y="3670239"/>
                    <a:chExt cx="1448844" cy="451729"/>
                  </a:xfrm>
                </p:grpSpPr>
                <p:sp>
                  <p:nvSpPr>
                    <p:cNvPr id="363" name="Oval 439">
                      <a:extLst>
                        <a:ext uri="{FF2B5EF4-FFF2-40B4-BE49-F238E27FC236}">
                          <a16:creationId xmlns:a16="http://schemas.microsoft.com/office/drawing/2014/main" id="{1D386CAB-DDA6-407A-A75C-A199C122DB9C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6504088" y="3670239"/>
                      <a:ext cx="224843" cy="225852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64" name="Oval 440">
                      <a:extLst>
                        <a:ext uri="{FF2B5EF4-FFF2-40B4-BE49-F238E27FC236}">
                          <a16:creationId xmlns:a16="http://schemas.microsoft.com/office/drawing/2014/main" id="{F45CC45C-C005-46D7-822F-84BF05CEC924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5280087" y="3670239"/>
                      <a:ext cx="224843" cy="225852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65" name="Oval 441">
                      <a:extLst>
                        <a:ext uri="{FF2B5EF4-FFF2-40B4-BE49-F238E27FC236}">
                          <a16:creationId xmlns:a16="http://schemas.microsoft.com/office/drawing/2014/main" id="{019D97B5-6252-4268-B3F1-239B915A1441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5892088" y="3896114"/>
                      <a:ext cx="224841" cy="225854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</p:grpSp>
            <p:grpSp>
              <p:nvGrpSpPr>
                <p:cNvPr id="324" name="Group 400">
                  <a:extLst>
                    <a:ext uri="{FF2B5EF4-FFF2-40B4-BE49-F238E27FC236}">
                      <a16:creationId xmlns:a16="http://schemas.microsoft.com/office/drawing/2014/main" id="{407906C0-3C08-4F84-B344-3A9BDC9F1DDA}"/>
                    </a:ext>
                  </a:extLst>
                </p:cNvPr>
                <p:cNvGrpSpPr/>
                <p:nvPr/>
              </p:nvGrpSpPr>
              <p:grpSpPr>
                <a:xfrm>
                  <a:off x="1569185" y="5726086"/>
                  <a:ext cx="269433" cy="339581"/>
                  <a:chOff x="3150569" y="5617238"/>
                  <a:chExt cx="269433" cy="339581"/>
                </a:xfrm>
              </p:grpSpPr>
              <p:grpSp>
                <p:nvGrpSpPr>
                  <p:cNvPr id="350" name="Group 426">
                    <a:extLst>
                      <a:ext uri="{FF2B5EF4-FFF2-40B4-BE49-F238E27FC236}">
                        <a16:creationId xmlns:a16="http://schemas.microsoft.com/office/drawing/2014/main" id="{2ED86A05-6615-4393-9098-D9B834DB7992}"/>
                      </a:ext>
                    </a:extLst>
                  </p:cNvPr>
                  <p:cNvGrpSpPr/>
                  <p:nvPr/>
                </p:nvGrpSpPr>
                <p:grpSpPr>
                  <a:xfrm>
                    <a:off x="3150569" y="5617238"/>
                    <a:ext cx="251387" cy="339581"/>
                    <a:chOff x="3150569" y="5617238"/>
                    <a:chExt cx="251387" cy="339581"/>
                  </a:xfrm>
                </p:grpSpPr>
                <p:sp>
                  <p:nvSpPr>
                    <p:cNvPr id="355" name="Freeform 431">
                      <a:extLst>
                        <a:ext uri="{FF2B5EF4-FFF2-40B4-BE49-F238E27FC236}">
                          <a16:creationId xmlns:a16="http://schemas.microsoft.com/office/drawing/2014/main" id="{3E4BF9FB-C54F-4CF4-97AD-8BFCBB93AD8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62551" y="5728971"/>
                      <a:ext cx="239405" cy="116115"/>
                    </a:xfrm>
                    <a:custGeom>
                      <a:avLst/>
                      <a:gdLst>
                        <a:gd name="connsiteX0" fmla="*/ 1051854 w 3253562"/>
                        <a:gd name="connsiteY0" fmla="*/ 0 h 1669311"/>
                        <a:gd name="connsiteX1" fmla="*/ 2201708 w 3253562"/>
                        <a:gd name="connsiteY1" fmla="*/ 0 h 1669311"/>
                        <a:gd name="connsiteX2" fmla="*/ 3253562 w 3253562"/>
                        <a:gd name="connsiteY2" fmla="*/ 855921 h 1669311"/>
                        <a:gd name="connsiteX3" fmla="*/ 2253974 w 3253562"/>
                        <a:gd name="connsiteY3" fmla="*/ 1669311 h 1669311"/>
                        <a:gd name="connsiteX4" fmla="*/ 999588 w 3253562"/>
                        <a:gd name="connsiteY4" fmla="*/ 1669311 h 1669311"/>
                        <a:gd name="connsiteX5" fmla="*/ 0 w 3253562"/>
                        <a:gd name="connsiteY5" fmla="*/ 855921 h 166931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3253562" h="1669311">
                          <a:moveTo>
                            <a:pt x="1051854" y="0"/>
                          </a:moveTo>
                          <a:lnTo>
                            <a:pt x="2201708" y="0"/>
                          </a:lnTo>
                          <a:lnTo>
                            <a:pt x="3253562" y="855921"/>
                          </a:lnTo>
                          <a:lnTo>
                            <a:pt x="2253974" y="1669311"/>
                          </a:lnTo>
                          <a:lnTo>
                            <a:pt x="999588" y="1669311"/>
                          </a:lnTo>
                          <a:lnTo>
                            <a:pt x="0" y="855921"/>
                          </a:lnTo>
                          <a:close/>
                        </a:path>
                      </a:pathLst>
                    </a:custGeom>
                    <a:solidFill>
                      <a:schemeClr val="bg1">
                        <a:lumMod val="75000"/>
                      </a:schemeClr>
                    </a:solidFill>
                    <a:ln w="228600" cap="rnd">
                      <a:solidFill>
                        <a:srgbClr val="BFBFBF"/>
                      </a:solidFill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56" name="Freeform 432">
                      <a:extLst>
                        <a:ext uri="{FF2B5EF4-FFF2-40B4-BE49-F238E27FC236}">
                          <a16:creationId xmlns:a16="http://schemas.microsoft.com/office/drawing/2014/main" id="{244E31C6-5F36-42FB-85A6-17112155D63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83688" y="5728971"/>
                      <a:ext cx="118268" cy="116115"/>
                    </a:xfrm>
                    <a:custGeom>
                      <a:avLst/>
                      <a:gdLst>
                        <a:gd name="connsiteX0" fmla="*/ 0 w 1202843"/>
                        <a:gd name="connsiteY0" fmla="*/ 0 h 1186241"/>
                        <a:gd name="connsiteX1" fmla="*/ 415671 w 1202843"/>
                        <a:gd name="connsiteY1" fmla="*/ 0 h 1186241"/>
                        <a:gd name="connsiteX2" fmla="*/ 1202843 w 1202843"/>
                        <a:gd name="connsiteY2" fmla="*/ 608232 h 1186241"/>
                        <a:gd name="connsiteX3" fmla="*/ 454785 w 1202843"/>
                        <a:gd name="connsiteY3" fmla="*/ 1186241 h 1186241"/>
                        <a:gd name="connsiteX4" fmla="*/ 0 w 1202843"/>
                        <a:gd name="connsiteY4" fmla="*/ 1186241 h 118624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202843" h="1186241">
                          <a:moveTo>
                            <a:pt x="0" y="0"/>
                          </a:moveTo>
                          <a:lnTo>
                            <a:pt x="415671" y="0"/>
                          </a:lnTo>
                          <a:lnTo>
                            <a:pt x="1202843" y="608232"/>
                          </a:lnTo>
                          <a:lnTo>
                            <a:pt x="454785" y="1186241"/>
                          </a:lnTo>
                          <a:lnTo>
                            <a:pt x="0" y="1186241"/>
                          </a:lnTo>
                          <a:close/>
                        </a:path>
                      </a:pathLst>
                    </a:custGeom>
                    <a:solidFill>
                      <a:srgbClr val="A6A6A6"/>
                    </a:solidFill>
                    <a:ln w="228600" cap="rnd">
                      <a:solidFill>
                        <a:srgbClr val="A6A6A6"/>
                      </a:solidFill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57" name="Rectangle 433">
                      <a:extLst>
                        <a:ext uri="{FF2B5EF4-FFF2-40B4-BE49-F238E27FC236}">
                          <a16:creationId xmlns:a16="http://schemas.microsoft.com/office/drawing/2014/main" id="{A00C6A36-73CC-4E09-B95D-BB23A3B0C1C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02138" y="5617238"/>
                      <a:ext cx="94666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58" name="Rectangle 434">
                      <a:extLst>
                        <a:ext uri="{FF2B5EF4-FFF2-40B4-BE49-F238E27FC236}">
                          <a16:creationId xmlns:a16="http://schemas.microsoft.com/office/drawing/2014/main" id="{19F862BF-11F8-4D49-9714-86797EBE6A4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0569" y="5654793"/>
                      <a:ext cx="147368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59" name="Rectangle 435">
                      <a:extLst>
                        <a:ext uri="{FF2B5EF4-FFF2-40B4-BE49-F238E27FC236}">
                          <a16:creationId xmlns:a16="http://schemas.microsoft.com/office/drawing/2014/main" id="{A137A8B4-A225-4B3C-AC2B-13CA137031E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02138" y="5758640"/>
                      <a:ext cx="94666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60" name="Rectangle 436">
                      <a:extLst>
                        <a:ext uri="{FF2B5EF4-FFF2-40B4-BE49-F238E27FC236}">
                          <a16:creationId xmlns:a16="http://schemas.microsoft.com/office/drawing/2014/main" id="{41FD0238-7BA2-433D-B31E-8627A1EF992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0569" y="5730011"/>
                      <a:ext cx="147368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  <p:grpSp>
                <p:nvGrpSpPr>
                  <p:cNvPr id="351" name="Group 427">
                    <a:extLst>
                      <a:ext uri="{FF2B5EF4-FFF2-40B4-BE49-F238E27FC236}">
                        <a16:creationId xmlns:a16="http://schemas.microsoft.com/office/drawing/2014/main" id="{4CDDFEBB-4CDA-46ED-8B6D-7451B00B29AE}"/>
                      </a:ext>
                    </a:extLst>
                  </p:cNvPr>
                  <p:cNvGrpSpPr/>
                  <p:nvPr/>
                </p:nvGrpSpPr>
                <p:grpSpPr>
                  <a:xfrm>
                    <a:off x="3162551" y="5753882"/>
                    <a:ext cx="257451" cy="79912"/>
                    <a:chOff x="5280087" y="3670239"/>
                    <a:chExt cx="1448844" cy="451729"/>
                  </a:xfrm>
                </p:grpSpPr>
                <p:sp>
                  <p:nvSpPr>
                    <p:cNvPr id="352" name="Oval 428">
                      <a:extLst>
                        <a:ext uri="{FF2B5EF4-FFF2-40B4-BE49-F238E27FC236}">
                          <a16:creationId xmlns:a16="http://schemas.microsoft.com/office/drawing/2014/main" id="{C6629CCB-6F35-448A-BAE5-7B130ED68FEF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6504088" y="3670239"/>
                      <a:ext cx="224843" cy="225852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53" name="Oval 429">
                      <a:extLst>
                        <a:ext uri="{FF2B5EF4-FFF2-40B4-BE49-F238E27FC236}">
                          <a16:creationId xmlns:a16="http://schemas.microsoft.com/office/drawing/2014/main" id="{79B25C40-0145-484D-8447-6E10C6DC1D61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5280087" y="3670239"/>
                      <a:ext cx="224843" cy="225852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54" name="Oval 430">
                      <a:extLst>
                        <a:ext uri="{FF2B5EF4-FFF2-40B4-BE49-F238E27FC236}">
                          <a16:creationId xmlns:a16="http://schemas.microsoft.com/office/drawing/2014/main" id="{ED273127-672D-464E-A61C-FD20933A6E3A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5892088" y="3896114"/>
                      <a:ext cx="224841" cy="225854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</p:grpSp>
            <p:grpSp>
              <p:nvGrpSpPr>
                <p:cNvPr id="325" name="Group 401">
                  <a:extLst>
                    <a:ext uri="{FF2B5EF4-FFF2-40B4-BE49-F238E27FC236}">
                      <a16:creationId xmlns:a16="http://schemas.microsoft.com/office/drawing/2014/main" id="{4DC0346C-CF09-4EC1-BCBA-12B6979C2CC9}"/>
                    </a:ext>
                  </a:extLst>
                </p:cNvPr>
                <p:cNvGrpSpPr/>
                <p:nvPr/>
              </p:nvGrpSpPr>
              <p:grpSpPr>
                <a:xfrm>
                  <a:off x="2057292" y="5726086"/>
                  <a:ext cx="269433" cy="339581"/>
                  <a:chOff x="3150569" y="5617238"/>
                  <a:chExt cx="269433" cy="339581"/>
                </a:xfrm>
              </p:grpSpPr>
              <p:grpSp>
                <p:nvGrpSpPr>
                  <p:cNvPr id="339" name="Group 415">
                    <a:extLst>
                      <a:ext uri="{FF2B5EF4-FFF2-40B4-BE49-F238E27FC236}">
                        <a16:creationId xmlns:a16="http://schemas.microsoft.com/office/drawing/2014/main" id="{0CF4BF8A-F073-4127-91FD-6ECDB9910FCC}"/>
                      </a:ext>
                    </a:extLst>
                  </p:cNvPr>
                  <p:cNvGrpSpPr/>
                  <p:nvPr/>
                </p:nvGrpSpPr>
                <p:grpSpPr>
                  <a:xfrm>
                    <a:off x="3150569" y="5617238"/>
                    <a:ext cx="251387" cy="339581"/>
                    <a:chOff x="3150569" y="5617238"/>
                    <a:chExt cx="251387" cy="339581"/>
                  </a:xfrm>
                </p:grpSpPr>
                <p:sp>
                  <p:nvSpPr>
                    <p:cNvPr id="344" name="Freeform 420">
                      <a:extLst>
                        <a:ext uri="{FF2B5EF4-FFF2-40B4-BE49-F238E27FC236}">
                          <a16:creationId xmlns:a16="http://schemas.microsoft.com/office/drawing/2014/main" id="{BF520454-BE96-4A64-B45B-B345CC021E9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62551" y="5728971"/>
                      <a:ext cx="239405" cy="116115"/>
                    </a:xfrm>
                    <a:custGeom>
                      <a:avLst/>
                      <a:gdLst>
                        <a:gd name="connsiteX0" fmla="*/ 1051854 w 3253562"/>
                        <a:gd name="connsiteY0" fmla="*/ 0 h 1669311"/>
                        <a:gd name="connsiteX1" fmla="*/ 2201708 w 3253562"/>
                        <a:gd name="connsiteY1" fmla="*/ 0 h 1669311"/>
                        <a:gd name="connsiteX2" fmla="*/ 3253562 w 3253562"/>
                        <a:gd name="connsiteY2" fmla="*/ 855921 h 1669311"/>
                        <a:gd name="connsiteX3" fmla="*/ 2253974 w 3253562"/>
                        <a:gd name="connsiteY3" fmla="*/ 1669311 h 1669311"/>
                        <a:gd name="connsiteX4" fmla="*/ 999588 w 3253562"/>
                        <a:gd name="connsiteY4" fmla="*/ 1669311 h 1669311"/>
                        <a:gd name="connsiteX5" fmla="*/ 0 w 3253562"/>
                        <a:gd name="connsiteY5" fmla="*/ 855921 h 166931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3253562" h="1669311">
                          <a:moveTo>
                            <a:pt x="1051854" y="0"/>
                          </a:moveTo>
                          <a:lnTo>
                            <a:pt x="2201708" y="0"/>
                          </a:lnTo>
                          <a:lnTo>
                            <a:pt x="3253562" y="855921"/>
                          </a:lnTo>
                          <a:lnTo>
                            <a:pt x="2253974" y="1669311"/>
                          </a:lnTo>
                          <a:lnTo>
                            <a:pt x="999588" y="1669311"/>
                          </a:lnTo>
                          <a:lnTo>
                            <a:pt x="0" y="855921"/>
                          </a:lnTo>
                          <a:close/>
                        </a:path>
                      </a:pathLst>
                    </a:custGeom>
                    <a:solidFill>
                      <a:schemeClr val="bg1">
                        <a:lumMod val="75000"/>
                      </a:schemeClr>
                    </a:solidFill>
                    <a:ln w="228600" cap="rnd">
                      <a:solidFill>
                        <a:srgbClr val="BFBFBF"/>
                      </a:solidFill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45" name="Freeform 421">
                      <a:extLst>
                        <a:ext uri="{FF2B5EF4-FFF2-40B4-BE49-F238E27FC236}">
                          <a16:creationId xmlns:a16="http://schemas.microsoft.com/office/drawing/2014/main" id="{A494FA59-050D-4C02-B579-C0E95C4973A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83688" y="5728971"/>
                      <a:ext cx="118268" cy="116115"/>
                    </a:xfrm>
                    <a:custGeom>
                      <a:avLst/>
                      <a:gdLst>
                        <a:gd name="connsiteX0" fmla="*/ 0 w 1202843"/>
                        <a:gd name="connsiteY0" fmla="*/ 0 h 1186241"/>
                        <a:gd name="connsiteX1" fmla="*/ 415671 w 1202843"/>
                        <a:gd name="connsiteY1" fmla="*/ 0 h 1186241"/>
                        <a:gd name="connsiteX2" fmla="*/ 1202843 w 1202843"/>
                        <a:gd name="connsiteY2" fmla="*/ 608232 h 1186241"/>
                        <a:gd name="connsiteX3" fmla="*/ 454785 w 1202843"/>
                        <a:gd name="connsiteY3" fmla="*/ 1186241 h 1186241"/>
                        <a:gd name="connsiteX4" fmla="*/ 0 w 1202843"/>
                        <a:gd name="connsiteY4" fmla="*/ 1186241 h 118624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202843" h="1186241">
                          <a:moveTo>
                            <a:pt x="0" y="0"/>
                          </a:moveTo>
                          <a:lnTo>
                            <a:pt x="415671" y="0"/>
                          </a:lnTo>
                          <a:lnTo>
                            <a:pt x="1202843" y="608232"/>
                          </a:lnTo>
                          <a:lnTo>
                            <a:pt x="454785" y="1186241"/>
                          </a:lnTo>
                          <a:lnTo>
                            <a:pt x="0" y="1186241"/>
                          </a:lnTo>
                          <a:close/>
                        </a:path>
                      </a:pathLst>
                    </a:custGeom>
                    <a:solidFill>
                      <a:srgbClr val="A6A6A6"/>
                    </a:solidFill>
                    <a:ln w="228600" cap="rnd">
                      <a:solidFill>
                        <a:srgbClr val="A6A6A6"/>
                      </a:solidFill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46" name="Rectangle 422">
                      <a:extLst>
                        <a:ext uri="{FF2B5EF4-FFF2-40B4-BE49-F238E27FC236}">
                          <a16:creationId xmlns:a16="http://schemas.microsoft.com/office/drawing/2014/main" id="{0A0ED745-3944-46DC-A740-DB1B1230D7F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02138" y="5617238"/>
                      <a:ext cx="94666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47" name="Rectangle 423">
                      <a:extLst>
                        <a:ext uri="{FF2B5EF4-FFF2-40B4-BE49-F238E27FC236}">
                          <a16:creationId xmlns:a16="http://schemas.microsoft.com/office/drawing/2014/main" id="{EB33F77C-D0E1-4DF4-A3CA-DB9B73E4471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0569" y="5654793"/>
                      <a:ext cx="147368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48" name="Rectangle 424">
                      <a:extLst>
                        <a:ext uri="{FF2B5EF4-FFF2-40B4-BE49-F238E27FC236}">
                          <a16:creationId xmlns:a16="http://schemas.microsoft.com/office/drawing/2014/main" id="{E384A28D-7AF4-4576-8B62-861437A68ED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02138" y="5758640"/>
                      <a:ext cx="94666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49" name="Rectangle 425">
                      <a:extLst>
                        <a:ext uri="{FF2B5EF4-FFF2-40B4-BE49-F238E27FC236}">
                          <a16:creationId xmlns:a16="http://schemas.microsoft.com/office/drawing/2014/main" id="{C0D257C5-E7D6-495E-894E-585C8DBD337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0569" y="5730011"/>
                      <a:ext cx="147368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  <p:grpSp>
                <p:nvGrpSpPr>
                  <p:cNvPr id="340" name="Group 416">
                    <a:extLst>
                      <a:ext uri="{FF2B5EF4-FFF2-40B4-BE49-F238E27FC236}">
                        <a16:creationId xmlns:a16="http://schemas.microsoft.com/office/drawing/2014/main" id="{8A9518F3-7B42-428D-96FE-AFA93DA712F0}"/>
                      </a:ext>
                    </a:extLst>
                  </p:cNvPr>
                  <p:cNvGrpSpPr/>
                  <p:nvPr/>
                </p:nvGrpSpPr>
                <p:grpSpPr>
                  <a:xfrm>
                    <a:off x="3162551" y="5753882"/>
                    <a:ext cx="257451" cy="79912"/>
                    <a:chOff x="5280087" y="3670239"/>
                    <a:chExt cx="1448844" cy="451729"/>
                  </a:xfrm>
                </p:grpSpPr>
                <p:sp>
                  <p:nvSpPr>
                    <p:cNvPr id="341" name="Oval 417">
                      <a:extLst>
                        <a:ext uri="{FF2B5EF4-FFF2-40B4-BE49-F238E27FC236}">
                          <a16:creationId xmlns:a16="http://schemas.microsoft.com/office/drawing/2014/main" id="{B5BE1C4A-1DD8-4415-A936-B68A862938B6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6504088" y="3670239"/>
                      <a:ext cx="224843" cy="225852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42" name="Oval 418">
                      <a:extLst>
                        <a:ext uri="{FF2B5EF4-FFF2-40B4-BE49-F238E27FC236}">
                          <a16:creationId xmlns:a16="http://schemas.microsoft.com/office/drawing/2014/main" id="{1FDA9AA2-4527-4CB4-B8D6-5FC13785F18D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5280087" y="3670239"/>
                      <a:ext cx="224843" cy="225852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43" name="Oval 419">
                      <a:extLst>
                        <a:ext uri="{FF2B5EF4-FFF2-40B4-BE49-F238E27FC236}">
                          <a16:creationId xmlns:a16="http://schemas.microsoft.com/office/drawing/2014/main" id="{61B4BB8E-5530-4534-95BD-C4369D006DA2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5892088" y="3896114"/>
                      <a:ext cx="224841" cy="225854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</p:grpSp>
            <p:grpSp>
              <p:nvGrpSpPr>
                <p:cNvPr id="326" name="Group 402">
                  <a:extLst>
                    <a:ext uri="{FF2B5EF4-FFF2-40B4-BE49-F238E27FC236}">
                      <a16:creationId xmlns:a16="http://schemas.microsoft.com/office/drawing/2014/main" id="{E431F1B8-0A6F-430D-BB11-BF2301C11604}"/>
                    </a:ext>
                  </a:extLst>
                </p:cNvPr>
                <p:cNvGrpSpPr/>
                <p:nvPr/>
              </p:nvGrpSpPr>
              <p:grpSpPr>
                <a:xfrm>
                  <a:off x="2545400" y="5726086"/>
                  <a:ext cx="269433" cy="339581"/>
                  <a:chOff x="3150569" y="5617238"/>
                  <a:chExt cx="269433" cy="339581"/>
                </a:xfrm>
              </p:grpSpPr>
              <p:grpSp>
                <p:nvGrpSpPr>
                  <p:cNvPr id="328" name="Group 404">
                    <a:extLst>
                      <a:ext uri="{FF2B5EF4-FFF2-40B4-BE49-F238E27FC236}">
                        <a16:creationId xmlns:a16="http://schemas.microsoft.com/office/drawing/2014/main" id="{47492996-0D1F-4DD4-9A28-07912378A44B}"/>
                      </a:ext>
                    </a:extLst>
                  </p:cNvPr>
                  <p:cNvGrpSpPr/>
                  <p:nvPr/>
                </p:nvGrpSpPr>
                <p:grpSpPr>
                  <a:xfrm>
                    <a:off x="3150569" y="5617238"/>
                    <a:ext cx="251387" cy="339581"/>
                    <a:chOff x="3150569" y="5617238"/>
                    <a:chExt cx="251387" cy="339581"/>
                  </a:xfrm>
                </p:grpSpPr>
                <p:sp>
                  <p:nvSpPr>
                    <p:cNvPr id="333" name="Freeform 409">
                      <a:extLst>
                        <a:ext uri="{FF2B5EF4-FFF2-40B4-BE49-F238E27FC236}">
                          <a16:creationId xmlns:a16="http://schemas.microsoft.com/office/drawing/2014/main" id="{C885D52C-4CC8-43F5-9A36-8B8F81F2962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62551" y="5728971"/>
                      <a:ext cx="239405" cy="116115"/>
                    </a:xfrm>
                    <a:custGeom>
                      <a:avLst/>
                      <a:gdLst>
                        <a:gd name="connsiteX0" fmla="*/ 1051854 w 3253562"/>
                        <a:gd name="connsiteY0" fmla="*/ 0 h 1669311"/>
                        <a:gd name="connsiteX1" fmla="*/ 2201708 w 3253562"/>
                        <a:gd name="connsiteY1" fmla="*/ 0 h 1669311"/>
                        <a:gd name="connsiteX2" fmla="*/ 3253562 w 3253562"/>
                        <a:gd name="connsiteY2" fmla="*/ 855921 h 1669311"/>
                        <a:gd name="connsiteX3" fmla="*/ 2253974 w 3253562"/>
                        <a:gd name="connsiteY3" fmla="*/ 1669311 h 1669311"/>
                        <a:gd name="connsiteX4" fmla="*/ 999588 w 3253562"/>
                        <a:gd name="connsiteY4" fmla="*/ 1669311 h 1669311"/>
                        <a:gd name="connsiteX5" fmla="*/ 0 w 3253562"/>
                        <a:gd name="connsiteY5" fmla="*/ 855921 h 166931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3253562" h="1669311">
                          <a:moveTo>
                            <a:pt x="1051854" y="0"/>
                          </a:moveTo>
                          <a:lnTo>
                            <a:pt x="2201708" y="0"/>
                          </a:lnTo>
                          <a:lnTo>
                            <a:pt x="3253562" y="855921"/>
                          </a:lnTo>
                          <a:lnTo>
                            <a:pt x="2253974" y="1669311"/>
                          </a:lnTo>
                          <a:lnTo>
                            <a:pt x="999588" y="1669311"/>
                          </a:lnTo>
                          <a:lnTo>
                            <a:pt x="0" y="855921"/>
                          </a:lnTo>
                          <a:close/>
                        </a:path>
                      </a:pathLst>
                    </a:custGeom>
                    <a:solidFill>
                      <a:schemeClr val="bg1">
                        <a:lumMod val="75000"/>
                      </a:schemeClr>
                    </a:solidFill>
                    <a:ln w="228600" cap="rnd">
                      <a:solidFill>
                        <a:srgbClr val="BFBFBF"/>
                      </a:solidFill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34" name="Freeform 410">
                      <a:extLst>
                        <a:ext uri="{FF2B5EF4-FFF2-40B4-BE49-F238E27FC236}">
                          <a16:creationId xmlns:a16="http://schemas.microsoft.com/office/drawing/2014/main" id="{10BE6E4B-B56A-4E23-9F6D-E215018F1C7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83688" y="5728971"/>
                      <a:ext cx="118268" cy="116115"/>
                    </a:xfrm>
                    <a:custGeom>
                      <a:avLst/>
                      <a:gdLst>
                        <a:gd name="connsiteX0" fmla="*/ 0 w 1202843"/>
                        <a:gd name="connsiteY0" fmla="*/ 0 h 1186241"/>
                        <a:gd name="connsiteX1" fmla="*/ 415671 w 1202843"/>
                        <a:gd name="connsiteY1" fmla="*/ 0 h 1186241"/>
                        <a:gd name="connsiteX2" fmla="*/ 1202843 w 1202843"/>
                        <a:gd name="connsiteY2" fmla="*/ 608232 h 1186241"/>
                        <a:gd name="connsiteX3" fmla="*/ 454785 w 1202843"/>
                        <a:gd name="connsiteY3" fmla="*/ 1186241 h 1186241"/>
                        <a:gd name="connsiteX4" fmla="*/ 0 w 1202843"/>
                        <a:gd name="connsiteY4" fmla="*/ 1186241 h 118624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1202843" h="1186241">
                          <a:moveTo>
                            <a:pt x="0" y="0"/>
                          </a:moveTo>
                          <a:lnTo>
                            <a:pt x="415671" y="0"/>
                          </a:lnTo>
                          <a:lnTo>
                            <a:pt x="1202843" y="608232"/>
                          </a:lnTo>
                          <a:lnTo>
                            <a:pt x="454785" y="1186241"/>
                          </a:lnTo>
                          <a:lnTo>
                            <a:pt x="0" y="1186241"/>
                          </a:lnTo>
                          <a:close/>
                        </a:path>
                      </a:pathLst>
                    </a:custGeom>
                    <a:solidFill>
                      <a:srgbClr val="A6A6A6"/>
                    </a:solidFill>
                    <a:ln w="228600" cap="rnd">
                      <a:solidFill>
                        <a:srgbClr val="A6A6A6"/>
                      </a:solidFill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35" name="Rectangle 411">
                      <a:extLst>
                        <a:ext uri="{FF2B5EF4-FFF2-40B4-BE49-F238E27FC236}">
                          <a16:creationId xmlns:a16="http://schemas.microsoft.com/office/drawing/2014/main" id="{6DBE5175-EE61-4B6A-95D7-6D1D862C180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02138" y="5617238"/>
                      <a:ext cx="94666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36" name="Rectangle 412">
                      <a:extLst>
                        <a:ext uri="{FF2B5EF4-FFF2-40B4-BE49-F238E27FC236}">
                          <a16:creationId xmlns:a16="http://schemas.microsoft.com/office/drawing/2014/main" id="{B0D386AC-0555-49B4-8A9A-BAFA6B3846C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0569" y="5654793"/>
                      <a:ext cx="147368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37" name="Rectangle 413">
                      <a:extLst>
                        <a:ext uri="{FF2B5EF4-FFF2-40B4-BE49-F238E27FC236}">
                          <a16:creationId xmlns:a16="http://schemas.microsoft.com/office/drawing/2014/main" id="{33AAB536-17DB-4334-A60C-814066A5F2D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202138" y="5758640"/>
                      <a:ext cx="94666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38" name="Rectangle 414">
                      <a:extLst>
                        <a:ext uri="{FF2B5EF4-FFF2-40B4-BE49-F238E27FC236}">
                          <a16:creationId xmlns:a16="http://schemas.microsoft.com/office/drawing/2014/main" id="{05D2E64E-FEF4-4608-A706-E2F81026065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0569" y="5730011"/>
                      <a:ext cx="147368" cy="198179"/>
                    </a:xfrm>
                    <a:prstGeom prst="rect">
                      <a:avLst/>
                    </a:prstGeom>
                    <a:solidFill>
                      <a:srgbClr val="BFBFBF"/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  <p:grpSp>
                <p:nvGrpSpPr>
                  <p:cNvPr id="329" name="Group 405">
                    <a:extLst>
                      <a:ext uri="{FF2B5EF4-FFF2-40B4-BE49-F238E27FC236}">
                        <a16:creationId xmlns:a16="http://schemas.microsoft.com/office/drawing/2014/main" id="{51CF695D-2067-4131-9AE7-F7FC45A31A15}"/>
                      </a:ext>
                    </a:extLst>
                  </p:cNvPr>
                  <p:cNvGrpSpPr/>
                  <p:nvPr/>
                </p:nvGrpSpPr>
                <p:grpSpPr>
                  <a:xfrm>
                    <a:off x="3162551" y="5753882"/>
                    <a:ext cx="257451" cy="79912"/>
                    <a:chOff x="5280087" y="3670239"/>
                    <a:chExt cx="1448844" cy="451729"/>
                  </a:xfrm>
                </p:grpSpPr>
                <p:sp>
                  <p:nvSpPr>
                    <p:cNvPr id="330" name="Oval 406">
                      <a:extLst>
                        <a:ext uri="{FF2B5EF4-FFF2-40B4-BE49-F238E27FC236}">
                          <a16:creationId xmlns:a16="http://schemas.microsoft.com/office/drawing/2014/main" id="{D745B0D6-E887-4DA2-BEB1-770192545507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6504088" y="3670239"/>
                      <a:ext cx="224843" cy="225852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31" name="Oval 407">
                      <a:extLst>
                        <a:ext uri="{FF2B5EF4-FFF2-40B4-BE49-F238E27FC236}">
                          <a16:creationId xmlns:a16="http://schemas.microsoft.com/office/drawing/2014/main" id="{729CE69A-7354-48B9-BBC2-4A55B345A1C4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5280087" y="3670239"/>
                      <a:ext cx="224843" cy="225852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332" name="Oval 408">
                      <a:extLst>
                        <a:ext uri="{FF2B5EF4-FFF2-40B4-BE49-F238E27FC236}">
                          <a16:creationId xmlns:a16="http://schemas.microsoft.com/office/drawing/2014/main" id="{3AD5DA9E-F2C5-4E9A-8D80-D27906723F2B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5892088" y="3896114"/>
                      <a:ext cx="224841" cy="225854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  <a:sp3d/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</p:grpSp>
            <p:sp>
              <p:nvSpPr>
                <p:cNvPr id="327" name="Freeform 403">
                  <a:extLst>
                    <a:ext uri="{FF2B5EF4-FFF2-40B4-BE49-F238E27FC236}">
                      <a16:creationId xmlns:a16="http://schemas.microsoft.com/office/drawing/2014/main" id="{62C2705C-C2AF-4EC3-8566-B19A0B2B41C0}"/>
                    </a:ext>
                  </a:extLst>
                </p:cNvPr>
                <p:cNvSpPr/>
                <p:nvPr/>
              </p:nvSpPr>
              <p:spPr>
                <a:xfrm flipH="1">
                  <a:off x="1950455" y="5681526"/>
                  <a:ext cx="995661" cy="438967"/>
                </a:xfrm>
                <a:custGeom>
                  <a:avLst/>
                  <a:gdLst>
                    <a:gd name="connsiteX0" fmla="*/ 164808 w 2131828"/>
                    <a:gd name="connsiteY0" fmla="*/ 0 h 988827"/>
                    <a:gd name="connsiteX1" fmla="*/ 2131828 w 2131828"/>
                    <a:gd name="connsiteY1" fmla="*/ 0 h 988827"/>
                    <a:gd name="connsiteX2" fmla="*/ 2131828 w 2131828"/>
                    <a:gd name="connsiteY2" fmla="*/ 988827 h 988827"/>
                    <a:gd name="connsiteX3" fmla="*/ 164808 w 2131828"/>
                    <a:gd name="connsiteY3" fmla="*/ 988827 h 988827"/>
                    <a:gd name="connsiteX4" fmla="*/ 0 w 2131828"/>
                    <a:gd name="connsiteY4" fmla="*/ 824019 h 988827"/>
                    <a:gd name="connsiteX5" fmla="*/ 0 w 2131828"/>
                    <a:gd name="connsiteY5" fmla="*/ 164808 h 988827"/>
                    <a:gd name="connsiteX6" fmla="*/ 164808 w 2131828"/>
                    <a:gd name="connsiteY6" fmla="*/ 0 h 9888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131828" h="988827">
                      <a:moveTo>
                        <a:pt x="164808" y="0"/>
                      </a:moveTo>
                      <a:lnTo>
                        <a:pt x="2131828" y="0"/>
                      </a:lnTo>
                      <a:lnTo>
                        <a:pt x="2131828" y="988827"/>
                      </a:lnTo>
                      <a:lnTo>
                        <a:pt x="164808" y="988827"/>
                      </a:lnTo>
                      <a:cubicBezTo>
                        <a:pt x="73787" y="988827"/>
                        <a:pt x="0" y="915040"/>
                        <a:pt x="0" y="824019"/>
                      </a:cubicBezTo>
                      <a:lnTo>
                        <a:pt x="0" y="164808"/>
                      </a:lnTo>
                      <a:cubicBezTo>
                        <a:pt x="0" y="73787"/>
                        <a:pt x="73787" y="0"/>
                        <a:pt x="164808" y="0"/>
                      </a:cubicBezTo>
                      <a:close/>
                    </a:path>
                  </a:pathLst>
                </a:custGeom>
                <a:solidFill>
                  <a:schemeClr val="tx1">
                    <a:lumMod val="50000"/>
                    <a:alpha val="27000"/>
                  </a:schemeClr>
                </a:solidFill>
                <a:ln>
                  <a:noFill/>
                </a:ln>
                <a:sp3d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</p:grpSp>
      <p:grpSp>
        <p:nvGrpSpPr>
          <p:cNvPr id="374" name="Group 452">
            <a:extLst>
              <a:ext uri="{FF2B5EF4-FFF2-40B4-BE49-F238E27FC236}">
                <a16:creationId xmlns:a16="http://schemas.microsoft.com/office/drawing/2014/main" id="{3C35A3D6-98E9-4018-95D8-7A9EED34957F}"/>
              </a:ext>
            </a:extLst>
          </p:cNvPr>
          <p:cNvGrpSpPr/>
          <p:nvPr/>
        </p:nvGrpSpPr>
        <p:grpSpPr>
          <a:xfrm>
            <a:off x="3244227" y="5063927"/>
            <a:ext cx="1025403" cy="561283"/>
            <a:chOff x="5903103" y="5391975"/>
            <a:chExt cx="684213" cy="374523"/>
          </a:xfrm>
        </p:grpSpPr>
        <p:sp>
          <p:nvSpPr>
            <p:cNvPr id="375" name="Rounded Rectangle 453">
              <a:extLst>
                <a:ext uri="{FF2B5EF4-FFF2-40B4-BE49-F238E27FC236}">
                  <a16:creationId xmlns:a16="http://schemas.microsoft.com/office/drawing/2014/main" id="{F37B47ED-BF6D-430E-B44D-9D27309E6263}"/>
                </a:ext>
              </a:extLst>
            </p:cNvPr>
            <p:cNvSpPr/>
            <p:nvPr/>
          </p:nvSpPr>
          <p:spPr>
            <a:xfrm>
              <a:off x="5903103" y="5391975"/>
              <a:ext cx="684213" cy="374523"/>
            </a:xfrm>
            <a:prstGeom prst="roundRect">
              <a:avLst/>
            </a:prstGeom>
            <a:solidFill>
              <a:schemeClr val="bg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376" name="Group 454">
              <a:extLst>
                <a:ext uri="{FF2B5EF4-FFF2-40B4-BE49-F238E27FC236}">
                  <a16:creationId xmlns:a16="http://schemas.microsoft.com/office/drawing/2014/main" id="{290D14EB-A63C-4BC3-A6D2-A0AA2219AB46}"/>
                </a:ext>
              </a:extLst>
            </p:cNvPr>
            <p:cNvGrpSpPr/>
            <p:nvPr/>
          </p:nvGrpSpPr>
          <p:grpSpPr>
            <a:xfrm>
              <a:off x="6275744" y="5437040"/>
              <a:ext cx="252613" cy="255464"/>
              <a:chOff x="6480777" y="4479146"/>
              <a:chExt cx="252613" cy="255464"/>
            </a:xfrm>
          </p:grpSpPr>
          <p:sp>
            <p:nvSpPr>
              <p:cNvPr id="383" name="Oval 461">
                <a:extLst>
                  <a:ext uri="{FF2B5EF4-FFF2-40B4-BE49-F238E27FC236}">
                    <a16:creationId xmlns:a16="http://schemas.microsoft.com/office/drawing/2014/main" id="{56D4969F-9FBA-4E85-AF84-227D69F73397}"/>
                  </a:ext>
                </a:extLst>
              </p:cNvPr>
              <p:cNvSpPr/>
              <p:nvPr/>
            </p:nvSpPr>
            <p:spPr>
              <a:xfrm>
                <a:off x="6480777" y="4479148"/>
                <a:ext cx="252613" cy="252613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84" name="Oval 462">
                <a:extLst>
                  <a:ext uri="{FF2B5EF4-FFF2-40B4-BE49-F238E27FC236}">
                    <a16:creationId xmlns:a16="http://schemas.microsoft.com/office/drawing/2014/main" id="{081734FA-3807-4536-8E4F-3AA54A9FD7DD}"/>
                  </a:ext>
                </a:extLst>
              </p:cNvPr>
              <p:cNvSpPr/>
              <p:nvPr/>
            </p:nvSpPr>
            <p:spPr>
              <a:xfrm>
                <a:off x="6532407" y="4582179"/>
                <a:ext cx="46549" cy="46549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85" name="Oval 463">
                <a:extLst>
                  <a:ext uri="{FF2B5EF4-FFF2-40B4-BE49-F238E27FC236}">
                    <a16:creationId xmlns:a16="http://schemas.microsoft.com/office/drawing/2014/main" id="{FBE5E85D-8E84-4984-BAC5-7DC6FCE435EC}"/>
                  </a:ext>
                </a:extLst>
              </p:cNvPr>
              <p:cNvSpPr/>
              <p:nvPr/>
            </p:nvSpPr>
            <p:spPr>
              <a:xfrm>
                <a:off x="6630586" y="4582179"/>
                <a:ext cx="46549" cy="46549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86" name="Rectangle 464">
                <a:extLst>
                  <a:ext uri="{FF2B5EF4-FFF2-40B4-BE49-F238E27FC236}">
                    <a16:creationId xmlns:a16="http://schemas.microsoft.com/office/drawing/2014/main" id="{F26631C4-1123-4347-8061-014440B49047}"/>
                  </a:ext>
                </a:extLst>
              </p:cNvPr>
              <p:cNvSpPr/>
              <p:nvPr/>
            </p:nvSpPr>
            <p:spPr>
              <a:xfrm>
                <a:off x="6589083" y="4479146"/>
                <a:ext cx="36000" cy="72949"/>
              </a:xfrm>
              <a:prstGeom prst="rect">
                <a:avLst/>
              </a:prstGeom>
              <a:solidFill>
                <a:srgbClr val="A6A6A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87" name="Rectangle 465">
                <a:extLst>
                  <a:ext uri="{FF2B5EF4-FFF2-40B4-BE49-F238E27FC236}">
                    <a16:creationId xmlns:a16="http://schemas.microsoft.com/office/drawing/2014/main" id="{484324A8-0AF2-4409-8EBA-FC54A08AA618}"/>
                  </a:ext>
                </a:extLst>
              </p:cNvPr>
              <p:cNvSpPr/>
              <p:nvPr/>
            </p:nvSpPr>
            <p:spPr>
              <a:xfrm>
                <a:off x="6589083" y="4661661"/>
                <a:ext cx="36000" cy="72949"/>
              </a:xfrm>
              <a:prstGeom prst="rect">
                <a:avLst/>
              </a:prstGeom>
              <a:solidFill>
                <a:srgbClr val="A6A6A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377" name="Group 455">
              <a:extLst>
                <a:ext uri="{FF2B5EF4-FFF2-40B4-BE49-F238E27FC236}">
                  <a16:creationId xmlns:a16="http://schemas.microsoft.com/office/drawing/2014/main" id="{32A95378-7DAA-4BDB-9D3C-DFD8A48A1362}"/>
                </a:ext>
              </a:extLst>
            </p:cNvPr>
            <p:cNvGrpSpPr/>
            <p:nvPr/>
          </p:nvGrpSpPr>
          <p:grpSpPr>
            <a:xfrm>
              <a:off x="5956326" y="5437040"/>
              <a:ext cx="252613" cy="255464"/>
              <a:chOff x="6480777" y="4479146"/>
              <a:chExt cx="252613" cy="255464"/>
            </a:xfrm>
          </p:grpSpPr>
          <p:sp>
            <p:nvSpPr>
              <p:cNvPr id="378" name="Oval 456">
                <a:extLst>
                  <a:ext uri="{FF2B5EF4-FFF2-40B4-BE49-F238E27FC236}">
                    <a16:creationId xmlns:a16="http://schemas.microsoft.com/office/drawing/2014/main" id="{10E39E22-CE85-4BC9-BF8E-162DC6FEDB32}"/>
                  </a:ext>
                </a:extLst>
              </p:cNvPr>
              <p:cNvSpPr/>
              <p:nvPr/>
            </p:nvSpPr>
            <p:spPr>
              <a:xfrm>
                <a:off x="6480777" y="4479148"/>
                <a:ext cx="252613" cy="252613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79" name="Oval 457">
                <a:extLst>
                  <a:ext uri="{FF2B5EF4-FFF2-40B4-BE49-F238E27FC236}">
                    <a16:creationId xmlns:a16="http://schemas.microsoft.com/office/drawing/2014/main" id="{53402C69-37EE-43F7-AF17-888112B23C01}"/>
                  </a:ext>
                </a:extLst>
              </p:cNvPr>
              <p:cNvSpPr/>
              <p:nvPr/>
            </p:nvSpPr>
            <p:spPr>
              <a:xfrm>
                <a:off x="6532407" y="4582179"/>
                <a:ext cx="46549" cy="46549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80" name="Oval 458">
                <a:extLst>
                  <a:ext uri="{FF2B5EF4-FFF2-40B4-BE49-F238E27FC236}">
                    <a16:creationId xmlns:a16="http://schemas.microsoft.com/office/drawing/2014/main" id="{22DE4B13-95A1-4B9A-B688-F55C15A61309}"/>
                  </a:ext>
                </a:extLst>
              </p:cNvPr>
              <p:cNvSpPr/>
              <p:nvPr/>
            </p:nvSpPr>
            <p:spPr>
              <a:xfrm>
                <a:off x="6630586" y="4582179"/>
                <a:ext cx="46549" cy="46549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81" name="Rectangle 459">
                <a:extLst>
                  <a:ext uri="{FF2B5EF4-FFF2-40B4-BE49-F238E27FC236}">
                    <a16:creationId xmlns:a16="http://schemas.microsoft.com/office/drawing/2014/main" id="{7C0A1581-5576-4FF3-AB44-54C85A39A9ED}"/>
                  </a:ext>
                </a:extLst>
              </p:cNvPr>
              <p:cNvSpPr/>
              <p:nvPr/>
            </p:nvSpPr>
            <p:spPr>
              <a:xfrm>
                <a:off x="6589083" y="4479146"/>
                <a:ext cx="36000" cy="72949"/>
              </a:xfrm>
              <a:prstGeom prst="rect">
                <a:avLst/>
              </a:prstGeom>
              <a:solidFill>
                <a:srgbClr val="A6A6A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82" name="Rectangle 460">
                <a:extLst>
                  <a:ext uri="{FF2B5EF4-FFF2-40B4-BE49-F238E27FC236}">
                    <a16:creationId xmlns:a16="http://schemas.microsoft.com/office/drawing/2014/main" id="{C41297FB-9A94-4588-89E4-F80C0924D468}"/>
                  </a:ext>
                </a:extLst>
              </p:cNvPr>
              <p:cNvSpPr/>
              <p:nvPr/>
            </p:nvSpPr>
            <p:spPr>
              <a:xfrm>
                <a:off x="6589083" y="4661661"/>
                <a:ext cx="36000" cy="72949"/>
              </a:xfrm>
              <a:prstGeom prst="rect">
                <a:avLst/>
              </a:prstGeom>
              <a:solidFill>
                <a:srgbClr val="A6A6A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</p:grpSp>
      <p:grpSp>
        <p:nvGrpSpPr>
          <p:cNvPr id="388" name="Group 466">
            <a:extLst>
              <a:ext uri="{FF2B5EF4-FFF2-40B4-BE49-F238E27FC236}">
                <a16:creationId xmlns:a16="http://schemas.microsoft.com/office/drawing/2014/main" id="{11E58FC2-78D9-493C-98AF-8E092362265A}"/>
              </a:ext>
            </a:extLst>
          </p:cNvPr>
          <p:cNvGrpSpPr/>
          <p:nvPr/>
        </p:nvGrpSpPr>
        <p:grpSpPr>
          <a:xfrm>
            <a:off x="3970300" y="4380001"/>
            <a:ext cx="552210" cy="552639"/>
            <a:chOff x="3750053" y="5050537"/>
            <a:chExt cx="987950" cy="988718"/>
          </a:xfrm>
        </p:grpSpPr>
        <p:sp>
          <p:nvSpPr>
            <p:cNvPr id="389" name="Oval 467">
              <a:extLst>
                <a:ext uri="{FF2B5EF4-FFF2-40B4-BE49-F238E27FC236}">
                  <a16:creationId xmlns:a16="http://schemas.microsoft.com/office/drawing/2014/main" id="{96838BFE-BED1-4BA8-8402-4731619C9503}"/>
                </a:ext>
              </a:extLst>
            </p:cNvPr>
            <p:cNvSpPr/>
            <p:nvPr/>
          </p:nvSpPr>
          <p:spPr>
            <a:xfrm>
              <a:off x="3750053" y="5052472"/>
              <a:ext cx="986783" cy="986783"/>
            </a:xfrm>
            <a:prstGeom prst="ellipse">
              <a:avLst/>
            </a:prstGeom>
            <a:solidFill>
              <a:srgbClr val="BFBFB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390" name="Group 468">
              <a:extLst>
                <a:ext uri="{FF2B5EF4-FFF2-40B4-BE49-F238E27FC236}">
                  <a16:creationId xmlns:a16="http://schemas.microsoft.com/office/drawing/2014/main" id="{3BDED416-222A-462C-B93B-0B26985DB6D2}"/>
                </a:ext>
              </a:extLst>
            </p:cNvPr>
            <p:cNvGrpSpPr/>
            <p:nvPr/>
          </p:nvGrpSpPr>
          <p:grpSpPr>
            <a:xfrm>
              <a:off x="3987225" y="5332699"/>
              <a:ext cx="512439" cy="211230"/>
              <a:chOff x="5236986" y="2533654"/>
              <a:chExt cx="524011" cy="216000"/>
            </a:xfrm>
          </p:grpSpPr>
          <p:sp>
            <p:nvSpPr>
              <p:cNvPr id="393" name="Rectangle 471">
                <a:extLst>
                  <a:ext uri="{FF2B5EF4-FFF2-40B4-BE49-F238E27FC236}">
                    <a16:creationId xmlns:a16="http://schemas.microsoft.com/office/drawing/2014/main" id="{CC2AA7BD-55C4-4E64-BCBA-942E05671638}"/>
                  </a:ext>
                </a:extLst>
              </p:cNvPr>
              <p:cNvSpPr/>
              <p:nvPr/>
            </p:nvSpPr>
            <p:spPr>
              <a:xfrm>
                <a:off x="5236986" y="2533654"/>
                <a:ext cx="108000" cy="216000"/>
              </a:xfrm>
              <a:prstGeom prst="rect">
                <a:avLst/>
              </a:prstGeom>
              <a:solidFill>
                <a:srgbClr val="4F5D7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94" name="Rectangle 472">
                <a:extLst>
                  <a:ext uri="{FF2B5EF4-FFF2-40B4-BE49-F238E27FC236}">
                    <a16:creationId xmlns:a16="http://schemas.microsoft.com/office/drawing/2014/main" id="{501A4CED-AD1E-4D9E-A2D0-963DB54A4775}"/>
                  </a:ext>
                </a:extLst>
              </p:cNvPr>
              <p:cNvSpPr/>
              <p:nvPr/>
            </p:nvSpPr>
            <p:spPr>
              <a:xfrm>
                <a:off x="5652997" y="2533654"/>
                <a:ext cx="108000" cy="216000"/>
              </a:xfrm>
              <a:prstGeom prst="rect">
                <a:avLst/>
              </a:prstGeom>
              <a:solidFill>
                <a:srgbClr val="4F5D7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391" name="Freeform 469">
              <a:extLst>
                <a:ext uri="{FF2B5EF4-FFF2-40B4-BE49-F238E27FC236}">
                  <a16:creationId xmlns:a16="http://schemas.microsoft.com/office/drawing/2014/main" id="{5FB06C5D-4388-4A47-A9A9-6795D6556678}"/>
                </a:ext>
              </a:extLst>
            </p:cNvPr>
            <p:cNvSpPr/>
            <p:nvPr/>
          </p:nvSpPr>
          <p:spPr>
            <a:xfrm>
              <a:off x="4157955" y="5625990"/>
              <a:ext cx="170979" cy="238597"/>
            </a:xfrm>
            <a:custGeom>
              <a:avLst/>
              <a:gdLst>
                <a:gd name="connsiteX0" fmla="*/ 104180 w 208360"/>
                <a:gd name="connsiteY0" fmla="*/ 0 h 243985"/>
                <a:gd name="connsiteX1" fmla="*/ 208360 w 208360"/>
                <a:gd name="connsiteY1" fmla="*/ 104180 h 243985"/>
                <a:gd name="connsiteX2" fmla="*/ 208359 w 208360"/>
                <a:gd name="connsiteY2" fmla="*/ 243985 h 243985"/>
                <a:gd name="connsiteX3" fmla="*/ 0 w 208360"/>
                <a:gd name="connsiteY3" fmla="*/ 243985 h 243985"/>
                <a:gd name="connsiteX4" fmla="*/ 0 w 208360"/>
                <a:gd name="connsiteY4" fmla="*/ 104180 h 243985"/>
                <a:gd name="connsiteX5" fmla="*/ 104180 w 208360"/>
                <a:gd name="connsiteY5" fmla="*/ 0 h 2439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08360" h="243985">
                  <a:moveTo>
                    <a:pt x="104180" y="0"/>
                  </a:moveTo>
                  <a:cubicBezTo>
                    <a:pt x="161717" y="0"/>
                    <a:pt x="208360" y="46643"/>
                    <a:pt x="208360" y="104180"/>
                  </a:cubicBezTo>
                  <a:lnTo>
                    <a:pt x="208359" y="243985"/>
                  </a:lnTo>
                  <a:lnTo>
                    <a:pt x="0" y="243985"/>
                  </a:lnTo>
                  <a:lnTo>
                    <a:pt x="0" y="104180"/>
                  </a:lnTo>
                  <a:cubicBezTo>
                    <a:pt x="0" y="46643"/>
                    <a:pt x="46643" y="0"/>
                    <a:pt x="104180" y="0"/>
                  </a:cubicBezTo>
                  <a:close/>
                </a:path>
              </a:pathLst>
            </a:custGeom>
            <a:solidFill>
              <a:srgbClr val="4F5D7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92" name="Freeform 470">
              <a:extLst>
                <a:ext uri="{FF2B5EF4-FFF2-40B4-BE49-F238E27FC236}">
                  <a16:creationId xmlns:a16="http://schemas.microsoft.com/office/drawing/2014/main" id="{B654D374-0693-41CE-81C8-CEFEAFAD60E5}"/>
                </a:ext>
              </a:extLst>
            </p:cNvPr>
            <p:cNvSpPr/>
            <p:nvPr/>
          </p:nvSpPr>
          <p:spPr>
            <a:xfrm flipH="1">
              <a:off x="4244612" y="5050537"/>
              <a:ext cx="493391" cy="986783"/>
            </a:xfrm>
            <a:custGeom>
              <a:avLst/>
              <a:gdLst>
                <a:gd name="connsiteX0" fmla="*/ 493391 w 493391"/>
                <a:gd name="connsiteY0" fmla="*/ 0 h 986783"/>
                <a:gd name="connsiteX1" fmla="*/ 493391 w 493391"/>
                <a:gd name="connsiteY1" fmla="*/ 986783 h 986783"/>
                <a:gd name="connsiteX2" fmla="*/ 493382 w 493391"/>
                <a:gd name="connsiteY2" fmla="*/ 986783 h 986783"/>
                <a:gd name="connsiteX3" fmla="*/ 393956 w 493391"/>
                <a:gd name="connsiteY3" fmla="*/ 976760 h 986783"/>
                <a:gd name="connsiteX4" fmla="*/ 0 w 493391"/>
                <a:gd name="connsiteY4" fmla="*/ 493392 h 986783"/>
                <a:gd name="connsiteX5" fmla="*/ 393956 w 493391"/>
                <a:gd name="connsiteY5" fmla="*/ 10024 h 986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93391" h="986783">
                  <a:moveTo>
                    <a:pt x="493391" y="0"/>
                  </a:moveTo>
                  <a:lnTo>
                    <a:pt x="493391" y="986783"/>
                  </a:lnTo>
                  <a:lnTo>
                    <a:pt x="493382" y="986783"/>
                  </a:lnTo>
                  <a:lnTo>
                    <a:pt x="393956" y="976760"/>
                  </a:lnTo>
                  <a:cubicBezTo>
                    <a:pt x="169126" y="930753"/>
                    <a:pt x="0" y="731824"/>
                    <a:pt x="0" y="493392"/>
                  </a:cubicBezTo>
                  <a:cubicBezTo>
                    <a:pt x="0" y="254961"/>
                    <a:pt x="169126" y="56031"/>
                    <a:pt x="393956" y="10024"/>
                  </a:cubicBezTo>
                  <a:close/>
                </a:path>
              </a:pathLst>
            </a:custGeom>
            <a:solidFill>
              <a:srgbClr val="68696D">
                <a:alpha val="48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395" name="Group 473">
            <a:extLst>
              <a:ext uri="{FF2B5EF4-FFF2-40B4-BE49-F238E27FC236}">
                <a16:creationId xmlns:a16="http://schemas.microsoft.com/office/drawing/2014/main" id="{DA97AA03-5AF4-4F35-A927-912EF97156B1}"/>
              </a:ext>
            </a:extLst>
          </p:cNvPr>
          <p:cNvGrpSpPr/>
          <p:nvPr/>
        </p:nvGrpSpPr>
        <p:grpSpPr>
          <a:xfrm>
            <a:off x="3191644" y="4380128"/>
            <a:ext cx="551557" cy="552512"/>
            <a:chOff x="2652187" y="5052472"/>
            <a:chExt cx="986783" cy="988491"/>
          </a:xfrm>
        </p:grpSpPr>
        <p:grpSp>
          <p:nvGrpSpPr>
            <p:cNvPr id="396" name="Group 474">
              <a:extLst>
                <a:ext uri="{FF2B5EF4-FFF2-40B4-BE49-F238E27FC236}">
                  <a16:creationId xmlns:a16="http://schemas.microsoft.com/office/drawing/2014/main" id="{82B76027-4766-437C-B60C-4F383F145964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2652187" y="5052472"/>
              <a:ext cx="986783" cy="986783"/>
              <a:chOff x="3725796" y="2247099"/>
              <a:chExt cx="1009066" cy="1009066"/>
            </a:xfrm>
          </p:grpSpPr>
          <p:sp>
            <p:nvSpPr>
              <p:cNvPr id="398" name="Oval 476">
                <a:extLst>
                  <a:ext uri="{FF2B5EF4-FFF2-40B4-BE49-F238E27FC236}">
                    <a16:creationId xmlns:a16="http://schemas.microsoft.com/office/drawing/2014/main" id="{AE184A2B-71A4-42AF-B1DA-3B7841F9FEAB}"/>
                  </a:ext>
                </a:extLst>
              </p:cNvPr>
              <p:cNvSpPr/>
              <p:nvPr/>
            </p:nvSpPr>
            <p:spPr>
              <a:xfrm>
                <a:off x="3725796" y="2247099"/>
                <a:ext cx="1009066" cy="1009066"/>
              </a:xfrm>
              <a:prstGeom prst="ellipse">
                <a:avLst/>
              </a:prstGeom>
              <a:solidFill>
                <a:srgbClr val="BFBFB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399" name="Group 477">
                <a:extLst>
                  <a:ext uri="{FF2B5EF4-FFF2-40B4-BE49-F238E27FC236}">
                    <a16:creationId xmlns:a16="http://schemas.microsoft.com/office/drawing/2014/main" id="{E22EECE7-0EEA-4CBD-A55A-887A0FE08E1A}"/>
                  </a:ext>
                </a:extLst>
              </p:cNvPr>
              <p:cNvGrpSpPr/>
              <p:nvPr/>
            </p:nvGrpSpPr>
            <p:grpSpPr>
              <a:xfrm>
                <a:off x="3831023" y="2658666"/>
                <a:ext cx="798613" cy="185941"/>
                <a:chOff x="3837396" y="2658666"/>
                <a:chExt cx="798613" cy="185941"/>
              </a:xfrm>
            </p:grpSpPr>
            <p:sp>
              <p:nvSpPr>
                <p:cNvPr id="400" name="Oval 478">
                  <a:extLst>
                    <a:ext uri="{FF2B5EF4-FFF2-40B4-BE49-F238E27FC236}">
                      <a16:creationId xmlns:a16="http://schemas.microsoft.com/office/drawing/2014/main" id="{F1124D74-D7AF-4552-A0F3-D05159DD8E02}"/>
                    </a:ext>
                  </a:extLst>
                </p:cNvPr>
                <p:cNvSpPr/>
                <p:nvPr/>
              </p:nvSpPr>
              <p:spPr>
                <a:xfrm>
                  <a:off x="3837396" y="2658666"/>
                  <a:ext cx="185941" cy="185941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1" name="Oval 479">
                  <a:extLst>
                    <a:ext uri="{FF2B5EF4-FFF2-40B4-BE49-F238E27FC236}">
                      <a16:creationId xmlns:a16="http://schemas.microsoft.com/office/drawing/2014/main" id="{7F147D3E-64A8-45BE-BBDA-EF5E6531F470}"/>
                    </a:ext>
                  </a:extLst>
                </p:cNvPr>
                <p:cNvSpPr/>
                <p:nvPr/>
              </p:nvSpPr>
              <p:spPr>
                <a:xfrm>
                  <a:off x="4143732" y="2658666"/>
                  <a:ext cx="185941" cy="185941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02" name="Oval 480">
                  <a:extLst>
                    <a:ext uri="{FF2B5EF4-FFF2-40B4-BE49-F238E27FC236}">
                      <a16:creationId xmlns:a16="http://schemas.microsoft.com/office/drawing/2014/main" id="{D3AA631A-9A17-49A6-B4A5-876D25D6161F}"/>
                    </a:ext>
                  </a:extLst>
                </p:cNvPr>
                <p:cNvSpPr/>
                <p:nvPr/>
              </p:nvSpPr>
              <p:spPr>
                <a:xfrm>
                  <a:off x="4450068" y="2658666"/>
                  <a:ext cx="185941" cy="185941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sp>
          <p:nvSpPr>
            <p:cNvPr id="397" name="Freeform 475">
              <a:extLst>
                <a:ext uri="{FF2B5EF4-FFF2-40B4-BE49-F238E27FC236}">
                  <a16:creationId xmlns:a16="http://schemas.microsoft.com/office/drawing/2014/main" id="{FDB712AB-8FBB-4756-AC74-7F82DB904E54}"/>
                </a:ext>
              </a:extLst>
            </p:cNvPr>
            <p:cNvSpPr/>
            <p:nvPr/>
          </p:nvSpPr>
          <p:spPr>
            <a:xfrm flipH="1">
              <a:off x="3145362" y="5054180"/>
              <a:ext cx="493391" cy="986783"/>
            </a:xfrm>
            <a:custGeom>
              <a:avLst/>
              <a:gdLst>
                <a:gd name="connsiteX0" fmla="*/ 493391 w 493391"/>
                <a:gd name="connsiteY0" fmla="*/ 0 h 986783"/>
                <a:gd name="connsiteX1" fmla="*/ 493391 w 493391"/>
                <a:gd name="connsiteY1" fmla="*/ 986783 h 986783"/>
                <a:gd name="connsiteX2" fmla="*/ 493382 w 493391"/>
                <a:gd name="connsiteY2" fmla="*/ 986783 h 986783"/>
                <a:gd name="connsiteX3" fmla="*/ 393956 w 493391"/>
                <a:gd name="connsiteY3" fmla="*/ 976760 h 986783"/>
                <a:gd name="connsiteX4" fmla="*/ 0 w 493391"/>
                <a:gd name="connsiteY4" fmla="*/ 493392 h 986783"/>
                <a:gd name="connsiteX5" fmla="*/ 393956 w 493391"/>
                <a:gd name="connsiteY5" fmla="*/ 10024 h 986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93391" h="986783">
                  <a:moveTo>
                    <a:pt x="493391" y="0"/>
                  </a:moveTo>
                  <a:lnTo>
                    <a:pt x="493391" y="986783"/>
                  </a:lnTo>
                  <a:lnTo>
                    <a:pt x="493382" y="986783"/>
                  </a:lnTo>
                  <a:lnTo>
                    <a:pt x="393956" y="976760"/>
                  </a:lnTo>
                  <a:cubicBezTo>
                    <a:pt x="169126" y="930753"/>
                    <a:pt x="0" y="731824"/>
                    <a:pt x="0" y="493392"/>
                  </a:cubicBezTo>
                  <a:cubicBezTo>
                    <a:pt x="0" y="254961"/>
                    <a:pt x="169126" y="56031"/>
                    <a:pt x="393956" y="10024"/>
                  </a:cubicBezTo>
                  <a:close/>
                </a:path>
              </a:pathLst>
            </a:custGeom>
            <a:solidFill>
              <a:srgbClr val="68696D">
                <a:alpha val="48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03" name="Group 481">
            <a:extLst>
              <a:ext uri="{FF2B5EF4-FFF2-40B4-BE49-F238E27FC236}">
                <a16:creationId xmlns:a16="http://schemas.microsoft.com/office/drawing/2014/main" id="{45E7CDBE-4B65-475C-8776-A7C76A0181DC}"/>
              </a:ext>
            </a:extLst>
          </p:cNvPr>
          <p:cNvGrpSpPr/>
          <p:nvPr/>
        </p:nvGrpSpPr>
        <p:grpSpPr>
          <a:xfrm>
            <a:off x="4749609" y="4380128"/>
            <a:ext cx="551557" cy="552512"/>
            <a:chOff x="1554320" y="5052472"/>
            <a:chExt cx="986783" cy="988491"/>
          </a:xfrm>
        </p:grpSpPr>
        <p:grpSp>
          <p:nvGrpSpPr>
            <p:cNvPr id="404" name="Group 482">
              <a:extLst>
                <a:ext uri="{FF2B5EF4-FFF2-40B4-BE49-F238E27FC236}">
                  <a16:creationId xmlns:a16="http://schemas.microsoft.com/office/drawing/2014/main" id="{5F95B3A3-F7D3-4847-AABF-DE9848F6E0E7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554320" y="5052472"/>
              <a:ext cx="986783" cy="986783"/>
              <a:chOff x="2160606" y="2247099"/>
              <a:chExt cx="1009066" cy="1009066"/>
            </a:xfrm>
          </p:grpSpPr>
          <p:sp>
            <p:nvSpPr>
              <p:cNvPr id="406" name="Oval 484">
                <a:extLst>
                  <a:ext uri="{FF2B5EF4-FFF2-40B4-BE49-F238E27FC236}">
                    <a16:creationId xmlns:a16="http://schemas.microsoft.com/office/drawing/2014/main" id="{893CCF3A-CE5A-441B-9798-196F84E9E0ED}"/>
                  </a:ext>
                </a:extLst>
              </p:cNvPr>
              <p:cNvSpPr/>
              <p:nvPr/>
            </p:nvSpPr>
            <p:spPr>
              <a:xfrm>
                <a:off x="2160606" y="2247099"/>
                <a:ext cx="1009066" cy="1009066"/>
              </a:xfrm>
              <a:prstGeom prst="ellipse">
                <a:avLst/>
              </a:prstGeom>
              <a:solidFill>
                <a:srgbClr val="BFBFB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07" name="Rectangle 485">
                <a:extLst>
                  <a:ext uri="{FF2B5EF4-FFF2-40B4-BE49-F238E27FC236}">
                    <a16:creationId xmlns:a16="http://schemas.microsoft.com/office/drawing/2014/main" id="{DD0441D6-B49C-4BCB-B169-2A85A840787C}"/>
                  </a:ext>
                </a:extLst>
              </p:cNvPr>
              <p:cNvSpPr/>
              <p:nvPr/>
            </p:nvSpPr>
            <p:spPr>
              <a:xfrm>
                <a:off x="2611139" y="2317654"/>
                <a:ext cx="108000" cy="216000"/>
              </a:xfrm>
              <a:prstGeom prst="rect">
                <a:avLst/>
              </a:prstGeom>
              <a:solidFill>
                <a:srgbClr val="4F5D7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08" name="Rectangle 486">
                <a:extLst>
                  <a:ext uri="{FF2B5EF4-FFF2-40B4-BE49-F238E27FC236}">
                    <a16:creationId xmlns:a16="http://schemas.microsoft.com/office/drawing/2014/main" id="{28D8A22F-FC3A-4D32-AC52-DF1577711041}"/>
                  </a:ext>
                </a:extLst>
              </p:cNvPr>
              <p:cNvSpPr/>
              <p:nvPr/>
            </p:nvSpPr>
            <p:spPr>
              <a:xfrm rot="16200000">
                <a:off x="2337807" y="2793561"/>
                <a:ext cx="108000" cy="216000"/>
              </a:xfrm>
              <a:prstGeom prst="rect">
                <a:avLst/>
              </a:prstGeom>
              <a:solidFill>
                <a:srgbClr val="4F5D7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409" name="Rectangle 487">
                <a:extLst>
                  <a:ext uri="{FF2B5EF4-FFF2-40B4-BE49-F238E27FC236}">
                    <a16:creationId xmlns:a16="http://schemas.microsoft.com/office/drawing/2014/main" id="{D269ABB2-75F6-4253-A687-6DB90E528975}"/>
                  </a:ext>
                </a:extLst>
              </p:cNvPr>
              <p:cNvSpPr/>
              <p:nvPr/>
            </p:nvSpPr>
            <p:spPr>
              <a:xfrm rot="16200000">
                <a:off x="2884472" y="2793561"/>
                <a:ext cx="108000" cy="216000"/>
              </a:xfrm>
              <a:prstGeom prst="rect">
                <a:avLst/>
              </a:prstGeom>
              <a:solidFill>
                <a:srgbClr val="4F5D7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405" name="Freeform 483">
              <a:extLst>
                <a:ext uri="{FF2B5EF4-FFF2-40B4-BE49-F238E27FC236}">
                  <a16:creationId xmlns:a16="http://schemas.microsoft.com/office/drawing/2014/main" id="{4AAE070B-DA06-4B87-9FCF-996D7AB0A0FE}"/>
                </a:ext>
              </a:extLst>
            </p:cNvPr>
            <p:cNvSpPr/>
            <p:nvPr/>
          </p:nvSpPr>
          <p:spPr>
            <a:xfrm flipH="1">
              <a:off x="2047712" y="5054180"/>
              <a:ext cx="493391" cy="986783"/>
            </a:xfrm>
            <a:custGeom>
              <a:avLst/>
              <a:gdLst>
                <a:gd name="connsiteX0" fmla="*/ 493391 w 493391"/>
                <a:gd name="connsiteY0" fmla="*/ 0 h 986783"/>
                <a:gd name="connsiteX1" fmla="*/ 493391 w 493391"/>
                <a:gd name="connsiteY1" fmla="*/ 986783 h 986783"/>
                <a:gd name="connsiteX2" fmla="*/ 493382 w 493391"/>
                <a:gd name="connsiteY2" fmla="*/ 986783 h 986783"/>
                <a:gd name="connsiteX3" fmla="*/ 393956 w 493391"/>
                <a:gd name="connsiteY3" fmla="*/ 976760 h 986783"/>
                <a:gd name="connsiteX4" fmla="*/ 0 w 493391"/>
                <a:gd name="connsiteY4" fmla="*/ 493392 h 986783"/>
                <a:gd name="connsiteX5" fmla="*/ 393956 w 493391"/>
                <a:gd name="connsiteY5" fmla="*/ 10024 h 986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93391" h="986783">
                  <a:moveTo>
                    <a:pt x="493391" y="0"/>
                  </a:moveTo>
                  <a:lnTo>
                    <a:pt x="493391" y="986783"/>
                  </a:lnTo>
                  <a:lnTo>
                    <a:pt x="493382" y="986783"/>
                  </a:lnTo>
                  <a:lnTo>
                    <a:pt x="393956" y="976760"/>
                  </a:lnTo>
                  <a:cubicBezTo>
                    <a:pt x="169126" y="930753"/>
                    <a:pt x="0" y="731824"/>
                    <a:pt x="0" y="493392"/>
                  </a:cubicBezTo>
                  <a:cubicBezTo>
                    <a:pt x="0" y="254961"/>
                    <a:pt x="169126" y="56031"/>
                    <a:pt x="393956" y="10024"/>
                  </a:cubicBezTo>
                  <a:close/>
                </a:path>
              </a:pathLst>
            </a:custGeom>
            <a:solidFill>
              <a:srgbClr val="68696D">
                <a:alpha val="48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10" name="Group 488">
            <a:extLst>
              <a:ext uri="{FF2B5EF4-FFF2-40B4-BE49-F238E27FC236}">
                <a16:creationId xmlns:a16="http://schemas.microsoft.com/office/drawing/2014/main" id="{A44A396C-7B57-4D12-AC5A-70EC6F6E171F}"/>
              </a:ext>
            </a:extLst>
          </p:cNvPr>
          <p:cNvGrpSpPr/>
          <p:nvPr/>
        </p:nvGrpSpPr>
        <p:grpSpPr>
          <a:xfrm>
            <a:off x="5528266" y="4380129"/>
            <a:ext cx="551557" cy="552511"/>
            <a:chOff x="456453" y="5052474"/>
            <a:chExt cx="986783" cy="988489"/>
          </a:xfrm>
        </p:grpSpPr>
        <p:grpSp>
          <p:nvGrpSpPr>
            <p:cNvPr id="411" name="Group 489">
              <a:extLst>
                <a:ext uri="{FF2B5EF4-FFF2-40B4-BE49-F238E27FC236}">
                  <a16:creationId xmlns:a16="http://schemas.microsoft.com/office/drawing/2014/main" id="{B2DD060A-1008-431B-AFD0-3D2A1191C09F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456453" y="5052474"/>
              <a:ext cx="986783" cy="986782"/>
              <a:chOff x="748453" y="2247107"/>
              <a:chExt cx="1009066" cy="1009066"/>
            </a:xfrm>
          </p:grpSpPr>
          <p:sp>
            <p:nvSpPr>
              <p:cNvPr id="425" name="Oval 491">
                <a:extLst>
                  <a:ext uri="{FF2B5EF4-FFF2-40B4-BE49-F238E27FC236}">
                    <a16:creationId xmlns:a16="http://schemas.microsoft.com/office/drawing/2014/main" id="{0E707A29-17A0-417A-8E1F-A574A76DE284}"/>
                  </a:ext>
                </a:extLst>
              </p:cNvPr>
              <p:cNvSpPr/>
              <p:nvPr/>
            </p:nvSpPr>
            <p:spPr>
              <a:xfrm>
                <a:off x="748453" y="2247107"/>
                <a:ext cx="1009066" cy="1009066"/>
              </a:xfrm>
              <a:prstGeom prst="ellipse">
                <a:avLst/>
              </a:prstGeom>
              <a:solidFill>
                <a:srgbClr val="BFBFB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426" name="Group 492">
                <a:extLst>
                  <a:ext uri="{FF2B5EF4-FFF2-40B4-BE49-F238E27FC236}">
                    <a16:creationId xmlns:a16="http://schemas.microsoft.com/office/drawing/2014/main" id="{0626A2CF-C8CE-4FF0-AEE1-99F06D232636}"/>
                  </a:ext>
                </a:extLst>
              </p:cNvPr>
              <p:cNvGrpSpPr/>
              <p:nvPr/>
            </p:nvGrpSpPr>
            <p:grpSpPr>
              <a:xfrm>
                <a:off x="954690" y="2250511"/>
                <a:ext cx="578118" cy="999981"/>
                <a:chOff x="954690" y="2250511"/>
                <a:chExt cx="578118" cy="999981"/>
              </a:xfrm>
            </p:grpSpPr>
            <p:sp>
              <p:nvSpPr>
                <p:cNvPr id="427" name="Oval 493">
                  <a:extLst>
                    <a:ext uri="{FF2B5EF4-FFF2-40B4-BE49-F238E27FC236}">
                      <a16:creationId xmlns:a16="http://schemas.microsoft.com/office/drawing/2014/main" id="{F392F8C8-C916-4601-A978-08BA488A39CB}"/>
                    </a:ext>
                  </a:extLst>
                </p:cNvPr>
                <p:cNvSpPr/>
                <p:nvPr/>
              </p:nvSpPr>
              <p:spPr>
                <a:xfrm>
                  <a:off x="954690" y="2658666"/>
                  <a:ext cx="185941" cy="185941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28" name="Oval 494">
                  <a:extLst>
                    <a:ext uri="{FF2B5EF4-FFF2-40B4-BE49-F238E27FC236}">
                      <a16:creationId xmlns:a16="http://schemas.microsoft.com/office/drawing/2014/main" id="{BDD6488E-AACA-41C2-A661-66680408BA51}"/>
                    </a:ext>
                  </a:extLst>
                </p:cNvPr>
                <p:cNvSpPr/>
                <p:nvPr/>
              </p:nvSpPr>
              <p:spPr>
                <a:xfrm>
                  <a:off x="1346867" y="2658666"/>
                  <a:ext cx="185941" cy="185941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29" name="Rectangle 495">
                  <a:extLst>
                    <a:ext uri="{FF2B5EF4-FFF2-40B4-BE49-F238E27FC236}">
                      <a16:creationId xmlns:a16="http://schemas.microsoft.com/office/drawing/2014/main" id="{7330E5E0-DDB9-4743-8718-FA0F21BE9A4F}"/>
                    </a:ext>
                  </a:extLst>
                </p:cNvPr>
                <p:cNvSpPr/>
                <p:nvPr/>
              </p:nvSpPr>
              <p:spPr>
                <a:xfrm>
                  <a:off x="1181083" y="2250511"/>
                  <a:ext cx="143802" cy="291396"/>
                </a:xfrm>
                <a:prstGeom prst="rect">
                  <a:avLst/>
                </a:prstGeom>
                <a:solidFill>
                  <a:srgbClr val="A6A6A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30" name="Rectangle 496">
                  <a:extLst>
                    <a:ext uri="{FF2B5EF4-FFF2-40B4-BE49-F238E27FC236}">
                      <a16:creationId xmlns:a16="http://schemas.microsoft.com/office/drawing/2014/main" id="{238800F1-685F-4278-BCB5-497BFDAF2417}"/>
                    </a:ext>
                  </a:extLst>
                </p:cNvPr>
                <p:cNvSpPr/>
                <p:nvPr/>
              </p:nvSpPr>
              <p:spPr>
                <a:xfrm>
                  <a:off x="1181083" y="2959096"/>
                  <a:ext cx="143802" cy="291396"/>
                </a:xfrm>
                <a:prstGeom prst="rect">
                  <a:avLst/>
                </a:prstGeom>
                <a:solidFill>
                  <a:srgbClr val="A6A6A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sp>
          <p:nvSpPr>
            <p:cNvPr id="412" name="Freeform 490">
              <a:extLst>
                <a:ext uri="{FF2B5EF4-FFF2-40B4-BE49-F238E27FC236}">
                  <a16:creationId xmlns:a16="http://schemas.microsoft.com/office/drawing/2014/main" id="{F29878D0-A5A2-49FD-942C-3DA02FC81F8F}"/>
                </a:ext>
              </a:extLst>
            </p:cNvPr>
            <p:cNvSpPr/>
            <p:nvPr/>
          </p:nvSpPr>
          <p:spPr>
            <a:xfrm flipH="1">
              <a:off x="949845" y="5054180"/>
              <a:ext cx="493391" cy="986783"/>
            </a:xfrm>
            <a:custGeom>
              <a:avLst/>
              <a:gdLst>
                <a:gd name="connsiteX0" fmla="*/ 493391 w 493391"/>
                <a:gd name="connsiteY0" fmla="*/ 0 h 986783"/>
                <a:gd name="connsiteX1" fmla="*/ 493391 w 493391"/>
                <a:gd name="connsiteY1" fmla="*/ 986783 h 986783"/>
                <a:gd name="connsiteX2" fmla="*/ 493382 w 493391"/>
                <a:gd name="connsiteY2" fmla="*/ 986783 h 986783"/>
                <a:gd name="connsiteX3" fmla="*/ 393956 w 493391"/>
                <a:gd name="connsiteY3" fmla="*/ 976760 h 986783"/>
                <a:gd name="connsiteX4" fmla="*/ 0 w 493391"/>
                <a:gd name="connsiteY4" fmla="*/ 493392 h 986783"/>
                <a:gd name="connsiteX5" fmla="*/ 393956 w 493391"/>
                <a:gd name="connsiteY5" fmla="*/ 10024 h 986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93391" h="986783">
                  <a:moveTo>
                    <a:pt x="493391" y="0"/>
                  </a:moveTo>
                  <a:lnTo>
                    <a:pt x="493391" y="986783"/>
                  </a:lnTo>
                  <a:lnTo>
                    <a:pt x="493382" y="986783"/>
                  </a:lnTo>
                  <a:lnTo>
                    <a:pt x="393956" y="976760"/>
                  </a:lnTo>
                  <a:cubicBezTo>
                    <a:pt x="169126" y="930753"/>
                    <a:pt x="0" y="731824"/>
                    <a:pt x="0" y="493392"/>
                  </a:cubicBezTo>
                  <a:cubicBezTo>
                    <a:pt x="0" y="254961"/>
                    <a:pt x="169126" y="56031"/>
                    <a:pt x="393956" y="10024"/>
                  </a:cubicBezTo>
                  <a:close/>
                </a:path>
              </a:pathLst>
            </a:custGeom>
            <a:solidFill>
              <a:srgbClr val="68696D">
                <a:alpha val="48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grpSp>
        <p:nvGrpSpPr>
          <p:cNvPr id="431" name="Group 513">
            <a:extLst>
              <a:ext uri="{FF2B5EF4-FFF2-40B4-BE49-F238E27FC236}">
                <a16:creationId xmlns:a16="http://schemas.microsoft.com/office/drawing/2014/main" id="{D83319A8-B647-4523-8ECF-6B4F557F1EDF}"/>
              </a:ext>
            </a:extLst>
          </p:cNvPr>
          <p:cNvGrpSpPr/>
          <p:nvPr/>
        </p:nvGrpSpPr>
        <p:grpSpPr>
          <a:xfrm>
            <a:off x="4395862" y="5027583"/>
            <a:ext cx="636818" cy="633971"/>
            <a:chOff x="5649596" y="1893816"/>
            <a:chExt cx="1453924" cy="1447424"/>
          </a:xfrm>
        </p:grpSpPr>
        <p:sp>
          <p:nvSpPr>
            <p:cNvPr id="432" name="Rounded Rectangle 514">
              <a:extLst>
                <a:ext uri="{FF2B5EF4-FFF2-40B4-BE49-F238E27FC236}">
                  <a16:creationId xmlns:a16="http://schemas.microsoft.com/office/drawing/2014/main" id="{DB25FEE4-3557-493C-A15C-6CE8D9D03FE7}"/>
                </a:ext>
              </a:extLst>
            </p:cNvPr>
            <p:cNvSpPr/>
            <p:nvPr/>
          </p:nvSpPr>
          <p:spPr>
            <a:xfrm>
              <a:off x="5649596" y="1893816"/>
              <a:ext cx="1453924" cy="1447424"/>
            </a:xfrm>
            <a:prstGeom prst="roundRect">
              <a:avLst/>
            </a:prstGeom>
            <a:solidFill>
              <a:srgbClr val="BFBFB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33" name="Freeform 515">
              <a:extLst>
                <a:ext uri="{FF2B5EF4-FFF2-40B4-BE49-F238E27FC236}">
                  <a16:creationId xmlns:a16="http://schemas.microsoft.com/office/drawing/2014/main" id="{5E92ED1F-0A98-405E-B20A-1C1C756DE5D6}"/>
                </a:ext>
              </a:extLst>
            </p:cNvPr>
            <p:cNvSpPr/>
            <p:nvPr/>
          </p:nvSpPr>
          <p:spPr>
            <a:xfrm>
              <a:off x="5653213" y="1893816"/>
              <a:ext cx="726962" cy="1447424"/>
            </a:xfrm>
            <a:custGeom>
              <a:avLst/>
              <a:gdLst>
                <a:gd name="connsiteX0" fmla="*/ 701738 w 2105173"/>
                <a:gd name="connsiteY0" fmla="*/ 0 h 4210346"/>
                <a:gd name="connsiteX1" fmla="*/ 2105173 w 2105173"/>
                <a:gd name="connsiteY1" fmla="*/ 0 h 4210346"/>
                <a:gd name="connsiteX2" fmla="*/ 2105173 w 2105173"/>
                <a:gd name="connsiteY2" fmla="*/ 4210346 h 4210346"/>
                <a:gd name="connsiteX3" fmla="*/ 701738 w 2105173"/>
                <a:gd name="connsiteY3" fmla="*/ 4210346 h 4210346"/>
                <a:gd name="connsiteX4" fmla="*/ 0 w 2105173"/>
                <a:gd name="connsiteY4" fmla="*/ 3508608 h 4210346"/>
                <a:gd name="connsiteX5" fmla="*/ 0 w 2105173"/>
                <a:gd name="connsiteY5" fmla="*/ 701738 h 4210346"/>
                <a:gd name="connsiteX6" fmla="*/ 701738 w 2105173"/>
                <a:gd name="connsiteY6" fmla="*/ 0 h 42103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105173" h="4210346">
                  <a:moveTo>
                    <a:pt x="701738" y="0"/>
                  </a:moveTo>
                  <a:lnTo>
                    <a:pt x="2105173" y="0"/>
                  </a:lnTo>
                  <a:lnTo>
                    <a:pt x="2105173" y="4210346"/>
                  </a:lnTo>
                  <a:lnTo>
                    <a:pt x="701738" y="4210346"/>
                  </a:lnTo>
                  <a:cubicBezTo>
                    <a:pt x="314179" y="4210346"/>
                    <a:pt x="0" y="3896167"/>
                    <a:pt x="0" y="3508608"/>
                  </a:cubicBezTo>
                  <a:lnTo>
                    <a:pt x="0" y="701738"/>
                  </a:lnTo>
                  <a:cubicBezTo>
                    <a:pt x="0" y="314179"/>
                    <a:pt x="314179" y="0"/>
                    <a:pt x="701738" y="0"/>
                  </a:cubicBezTo>
                  <a:close/>
                </a:path>
              </a:pathLst>
            </a:custGeom>
            <a:solidFill>
              <a:schemeClr val="bg2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434" name="Group 516">
              <a:extLst>
                <a:ext uri="{FF2B5EF4-FFF2-40B4-BE49-F238E27FC236}">
                  <a16:creationId xmlns:a16="http://schemas.microsoft.com/office/drawing/2014/main" id="{A6D1BA84-929A-4511-AC14-F53959FD3B8B}"/>
                </a:ext>
              </a:extLst>
            </p:cNvPr>
            <p:cNvGrpSpPr/>
            <p:nvPr/>
          </p:nvGrpSpPr>
          <p:grpSpPr>
            <a:xfrm>
              <a:off x="5821330" y="2060900"/>
              <a:ext cx="1114103" cy="1104441"/>
              <a:chOff x="5821330" y="2060900"/>
              <a:chExt cx="1114103" cy="1104441"/>
            </a:xfrm>
          </p:grpSpPr>
          <p:grpSp>
            <p:nvGrpSpPr>
              <p:cNvPr id="435" name="Group 517">
                <a:extLst>
                  <a:ext uri="{FF2B5EF4-FFF2-40B4-BE49-F238E27FC236}">
                    <a16:creationId xmlns:a16="http://schemas.microsoft.com/office/drawing/2014/main" id="{F3232DAC-199D-4A93-8B49-BC9F714EC2BE}"/>
                  </a:ext>
                </a:extLst>
              </p:cNvPr>
              <p:cNvGrpSpPr/>
              <p:nvPr/>
            </p:nvGrpSpPr>
            <p:grpSpPr>
              <a:xfrm>
                <a:off x="5821330" y="2060900"/>
                <a:ext cx="1114103" cy="1104441"/>
                <a:chOff x="3519010" y="4861242"/>
                <a:chExt cx="1511213" cy="1504834"/>
              </a:xfrm>
            </p:grpSpPr>
            <p:sp>
              <p:nvSpPr>
                <p:cNvPr id="440" name="Oval 522">
                  <a:extLst>
                    <a:ext uri="{FF2B5EF4-FFF2-40B4-BE49-F238E27FC236}">
                      <a16:creationId xmlns:a16="http://schemas.microsoft.com/office/drawing/2014/main" id="{E9BAC8A0-6463-4E7C-B847-69314BDB43A5}"/>
                    </a:ext>
                  </a:extLst>
                </p:cNvPr>
                <p:cNvSpPr/>
                <p:nvPr/>
              </p:nvSpPr>
              <p:spPr>
                <a:xfrm>
                  <a:off x="3525390" y="4861242"/>
                  <a:ext cx="1504833" cy="1504833"/>
                </a:xfrm>
                <a:prstGeom prst="ellipse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41" name="Freeform 523">
                  <a:extLst>
                    <a:ext uri="{FF2B5EF4-FFF2-40B4-BE49-F238E27FC236}">
                      <a16:creationId xmlns:a16="http://schemas.microsoft.com/office/drawing/2014/main" id="{A99A4D4B-6CD6-4B57-B4EA-2544F0D4E075}"/>
                    </a:ext>
                  </a:extLst>
                </p:cNvPr>
                <p:cNvSpPr/>
                <p:nvPr/>
              </p:nvSpPr>
              <p:spPr>
                <a:xfrm>
                  <a:off x="3519010" y="4861243"/>
                  <a:ext cx="758797" cy="1504833"/>
                </a:xfrm>
                <a:custGeom>
                  <a:avLst/>
                  <a:gdLst>
                    <a:gd name="connsiteX0" fmla="*/ 752417 w 758797"/>
                    <a:gd name="connsiteY0" fmla="*/ 0 h 1504833"/>
                    <a:gd name="connsiteX1" fmla="*/ 758797 w 758797"/>
                    <a:gd name="connsiteY1" fmla="*/ 322 h 1504833"/>
                    <a:gd name="connsiteX2" fmla="*/ 758797 w 758797"/>
                    <a:gd name="connsiteY2" fmla="*/ 1504512 h 1504833"/>
                    <a:gd name="connsiteX3" fmla="*/ 752437 w 758797"/>
                    <a:gd name="connsiteY3" fmla="*/ 1504833 h 1504833"/>
                    <a:gd name="connsiteX4" fmla="*/ 752398 w 758797"/>
                    <a:gd name="connsiteY4" fmla="*/ 1504833 h 1504833"/>
                    <a:gd name="connsiteX5" fmla="*/ 675487 w 758797"/>
                    <a:gd name="connsiteY5" fmla="*/ 1500950 h 1504833"/>
                    <a:gd name="connsiteX6" fmla="*/ 0 w 758797"/>
                    <a:gd name="connsiteY6" fmla="*/ 752417 h 1504833"/>
                    <a:gd name="connsiteX7" fmla="*/ 752417 w 758797"/>
                    <a:gd name="connsiteY7" fmla="*/ 0 h 15048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758797" h="1504833">
                      <a:moveTo>
                        <a:pt x="752417" y="0"/>
                      </a:moveTo>
                      <a:lnTo>
                        <a:pt x="758797" y="322"/>
                      </a:lnTo>
                      <a:lnTo>
                        <a:pt x="758797" y="1504512"/>
                      </a:lnTo>
                      <a:lnTo>
                        <a:pt x="752437" y="1504833"/>
                      </a:lnTo>
                      <a:lnTo>
                        <a:pt x="752398" y="1504833"/>
                      </a:lnTo>
                      <a:lnTo>
                        <a:pt x="675487" y="1500950"/>
                      </a:lnTo>
                      <a:cubicBezTo>
                        <a:pt x="296076" y="1462418"/>
                        <a:pt x="0" y="1141993"/>
                        <a:pt x="0" y="752417"/>
                      </a:cubicBezTo>
                      <a:cubicBezTo>
                        <a:pt x="0" y="336869"/>
                        <a:pt x="336869" y="0"/>
                        <a:pt x="752417" y="0"/>
                      </a:cubicBezTo>
                      <a:close/>
                    </a:path>
                  </a:pathLst>
                </a:custGeom>
                <a:solidFill>
                  <a:srgbClr val="F2F2F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436" name="Group 518">
                <a:extLst>
                  <a:ext uri="{FF2B5EF4-FFF2-40B4-BE49-F238E27FC236}">
                    <a16:creationId xmlns:a16="http://schemas.microsoft.com/office/drawing/2014/main" id="{6262FE17-5252-42DB-B6E0-7E37DAB18FC8}"/>
                  </a:ext>
                </a:extLst>
              </p:cNvPr>
              <p:cNvGrpSpPr/>
              <p:nvPr/>
            </p:nvGrpSpPr>
            <p:grpSpPr>
              <a:xfrm>
                <a:off x="6014244" y="2568313"/>
                <a:ext cx="730068" cy="536049"/>
                <a:chOff x="6014244" y="2568313"/>
                <a:chExt cx="730068" cy="536049"/>
              </a:xfrm>
            </p:grpSpPr>
            <p:sp>
              <p:nvSpPr>
                <p:cNvPr id="437" name="Oval 519">
                  <a:extLst>
                    <a:ext uri="{FF2B5EF4-FFF2-40B4-BE49-F238E27FC236}">
                      <a16:creationId xmlns:a16="http://schemas.microsoft.com/office/drawing/2014/main" id="{BCFA232C-AA8E-43E0-B163-C8FCBAA2C9AC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570736" y="2568313"/>
                  <a:ext cx="173576" cy="1728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38" name="Oval 520">
                  <a:extLst>
                    <a:ext uri="{FF2B5EF4-FFF2-40B4-BE49-F238E27FC236}">
                      <a16:creationId xmlns:a16="http://schemas.microsoft.com/office/drawing/2014/main" id="{9686E543-2E73-419B-8722-81A2A17868C6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014244" y="2568313"/>
                  <a:ext cx="173576" cy="172800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439" name="Oval 521">
                  <a:extLst>
                    <a:ext uri="{FF2B5EF4-FFF2-40B4-BE49-F238E27FC236}">
                      <a16:creationId xmlns:a16="http://schemas.microsoft.com/office/drawing/2014/main" id="{3B5CA3A0-625E-45FB-8961-B73765C0ADBE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6297004" y="2931562"/>
                  <a:ext cx="173576" cy="172800"/>
                </a:xfrm>
                <a:prstGeom prst="ellipse">
                  <a:avLst/>
                </a:prstGeom>
                <a:solidFill>
                  <a:schemeClr val="tx1">
                    <a:lumMod val="40000"/>
                    <a:lumOff val="60000"/>
                  </a:schemeClr>
                </a:solidFill>
                <a:ln>
                  <a:noFill/>
                </a:ln>
                <a:scene3d>
                  <a:camera prst="orthographicFront"/>
                  <a:lightRig rig="threePt" dir="t"/>
                </a:scene3d>
                <a:sp3d>
                  <a:bevelT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</p:grpSp>
      <p:grpSp>
        <p:nvGrpSpPr>
          <p:cNvPr id="571" name="Group 87">
            <a:extLst>
              <a:ext uri="{FF2B5EF4-FFF2-40B4-BE49-F238E27FC236}">
                <a16:creationId xmlns:a16="http://schemas.microsoft.com/office/drawing/2014/main" id="{EE076F97-9E89-46D6-823B-62484CC0E415}"/>
              </a:ext>
            </a:extLst>
          </p:cNvPr>
          <p:cNvGrpSpPr/>
          <p:nvPr/>
        </p:nvGrpSpPr>
        <p:grpSpPr>
          <a:xfrm>
            <a:off x="3525292" y="6163590"/>
            <a:ext cx="1965625" cy="472290"/>
            <a:chOff x="1839780" y="5044273"/>
            <a:chExt cx="1965625" cy="472290"/>
          </a:xfrm>
        </p:grpSpPr>
        <p:sp>
          <p:nvSpPr>
            <p:cNvPr id="572" name="Rectangle 955">
              <a:extLst>
                <a:ext uri="{FF2B5EF4-FFF2-40B4-BE49-F238E27FC236}">
                  <a16:creationId xmlns:a16="http://schemas.microsoft.com/office/drawing/2014/main" id="{A7CF6F59-06FC-4D28-BF65-A5498EF32813}"/>
                </a:ext>
              </a:extLst>
            </p:cNvPr>
            <p:cNvSpPr/>
            <p:nvPr/>
          </p:nvSpPr>
          <p:spPr>
            <a:xfrm>
              <a:off x="1839780" y="5044273"/>
              <a:ext cx="1965625" cy="472290"/>
            </a:xfrm>
            <a:prstGeom prst="rect">
              <a:avLst/>
            </a:prstGeom>
            <a:solidFill>
              <a:schemeClr val="accent2"/>
            </a:solidFill>
            <a:ln w="6350">
              <a:solidFill>
                <a:schemeClr val="tx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573" name="Group 86">
              <a:extLst>
                <a:ext uri="{FF2B5EF4-FFF2-40B4-BE49-F238E27FC236}">
                  <a16:creationId xmlns:a16="http://schemas.microsoft.com/office/drawing/2014/main" id="{FA1B6144-8B5C-4658-8645-8AA69E7A18E8}"/>
                </a:ext>
              </a:extLst>
            </p:cNvPr>
            <p:cNvGrpSpPr/>
            <p:nvPr/>
          </p:nvGrpSpPr>
          <p:grpSpPr>
            <a:xfrm>
              <a:off x="1910638" y="5092479"/>
              <a:ext cx="1859356" cy="416896"/>
              <a:chOff x="1910638" y="5089213"/>
              <a:chExt cx="1859356" cy="416896"/>
            </a:xfrm>
          </p:grpSpPr>
          <p:cxnSp>
            <p:nvCxnSpPr>
              <p:cNvPr id="574" name="Straight Connector 865">
                <a:extLst>
                  <a:ext uri="{FF2B5EF4-FFF2-40B4-BE49-F238E27FC236}">
                    <a16:creationId xmlns:a16="http://schemas.microsoft.com/office/drawing/2014/main" id="{1886507A-C331-4C44-A185-F99DFF7C9416}"/>
                  </a:ext>
                </a:extLst>
              </p:cNvPr>
              <p:cNvCxnSpPr/>
              <p:nvPr/>
            </p:nvCxnSpPr>
            <p:spPr>
              <a:xfrm rot="16200000">
                <a:off x="1702190" y="5297661"/>
                <a:ext cx="416896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5" name="Straight Connector 866">
                <a:extLst>
                  <a:ext uri="{FF2B5EF4-FFF2-40B4-BE49-F238E27FC236}">
                    <a16:creationId xmlns:a16="http://schemas.microsoft.com/office/drawing/2014/main" id="{6F541A0B-AFE5-450B-91F5-B166D8A9C936}"/>
                  </a:ext>
                </a:extLst>
              </p:cNvPr>
              <p:cNvCxnSpPr/>
              <p:nvPr/>
            </p:nvCxnSpPr>
            <p:spPr>
              <a:xfrm rot="16200000">
                <a:off x="2053057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6" name="Straight Connector 867">
                <a:extLst>
                  <a:ext uri="{FF2B5EF4-FFF2-40B4-BE49-F238E27FC236}">
                    <a16:creationId xmlns:a16="http://schemas.microsoft.com/office/drawing/2014/main" id="{DD1C1FB0-4410-40F1-A6F9-159F66C45B7C}"/>
                  </a:ext>
                </a:extLst>
              </p:cNvPr>
              <p:cNvCxnSpPr/>
              <p:nvPr/>
            </p:nvCxnSpPr>
            <p:spPr>
              <a:xfrm rot="16200000">
                <a:off x="1975584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7" name="Straight Connector 868">
                <a:extLst>
                  <a:ext uri="{FF2B5EF4-FFF2-40B4-BE49-F238E27FC236}">
                    <a16:creationId xmlns:a16="http://schemas.microsoft.com/office/drawing/2014/main" id="{3CEDC3E7-BD88-46FB-B1EF-90EA4C78F648}"/>
                  </a:ext>
                </a:extLst>
              </p:cNvPr>
              <p:cNvCxnSpPr/>
              <p:nvPr/>
            </p:nvCxnSpPr>
            <p:spPr>
              <a:xfrm rot="16200000">
                <a:off x="1898111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8" name="Straight Connector 869">
                <a:extLst>
                  <a:ext uri="{FF2B5EF4-FFF2-40B4-BE49-F238E27FC236}">
                    <a16:creationId xmlns:a16="http://schemas.microsoft.com/office/drawing/2014/main" id="{8D72301C-1E50-424F-9D12-9FB501791187}"/>
                  </a:ext>
                </a:extLst>
              </p:cNvPr>
              <p:cNvCxnSpPr/>
              <p:nvPr/>
            </p:nvCxnSpPr>
            <p:spPr>
              <a:xfrm rot="16200000">
                <a:off x="2130531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9" name="Straight Connector 870">
                <a:extLst>
                  <a:ext uri="{FF2B5EF4-FFF2-40B4-BE49-F238E27FC236}">
                    <a16:creationId xmlns:a16="http://schemas.microsoft.com/office/drawing/2014/main" id="{9F3FF037-8CFB-4A38-BB44-3FB0002F82F6}"/>
                  </a:ext>
                </a:extLst>
              </p:cNvPr>
              <p:cNvCxnSpPr/>
              <p:nvPr/>
            </p:nvCxnSpPr>
            <p:spPr>
              <a:xfrm rot="16200000">
                <a:off x="2089556" y="5297661"/>
                <a:ext cx="416896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0" name="Straight Connector 871">
                <a:extLst>
                  <a:ext uri="{FF2B5EF4-FFF2-40B4-BE49-F238E27FC236}">
                    <a16:creationId xmlns:a16="http://schemas.microsoft.com/office/drawing/2014/main" id="{12516C65-1EBA-4493-9225-EF4410F46720}"/>
                  </a:ext>
                </a:extLst>
              </p:cNvPr>
              <p:cNvCxnSpPr/>
              <p:nvPr/>
            </p:nvCxnSpPr>
            <p:spPr>
              <a:xfrm rot="16200000">
                <a:off x="2517896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1" name="Straight Connector 872">
                <a:extLst>
                  <a:ext uri="{FF2B5EF4-FFF2-40B4-BE49-F238E27FC236}">
                    <a16:creationId xmlns:a16="http://schemas.microsoft.com/office/drawing/2014/main" id="{D008AE23-07CB-4648-97F9-BB86A374E087}"/>
                  </a:ext>
                </a:extLst>
              </p:cNvPr>
              <p:cNvCxnSpPr/>
              <p:nvPr/>
            </p:nvCxnSpPr>
            <p:spPr>
              <a:xfrm rot="16200000">
                <a:off x="2440423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2" name="Straight Connector 887">
                <a:extLst>
                  <a:ext uri="{FF2B5EF4-FFF2-40B4-BE49-F238E27FC236}">
                    <a16:creationId xmlns:a16="http://schemas.microsoft.com/office/drawing/2014/main" id="{80436490-9C4B-42C7-A277-DCDD3D3286E5}"/>
                  </a:ext>
                </a:extLst>
              </p:cNvPr>
              <p:cNvCxnSpPr/>
              <p:nvPr/>
            </p:nvCxnSpPr>
            <p:spPr>
              <a:xfrm rot="16200000">
                <a:off x="2362950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3" name="Straight Connector 888">
                <a:extLst>
                  <a:ext uri="{FF2B5EF4-FFF2-40B4-BE49-F238E27FC236}">
                    <a16:creationId xmlns:a16="http://schemas.microsoft.com/office/drawing/2014/main" id="{4673FC92-9E88-4FB1-AF67-F252EFD7FCF1}"/>
                  </a:ext>
                </a:extLst>
              </p:cNvPr>
              <p:cNvCxnSpPr/>
              <p:nvPr/>
            </p:nvCxnSpPr>
            <p:spPr>
              <a:xfrm rot="16200000">
                <a:off x="2285477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4" name="Straight Connector 889">
                <a:extLst>
                  <a:ext uri="{FF2B5EF4-FFF2-40B4-BE49-F238E27FC236}">
                    <a16:creationId xmlns:a16="http://schemas.microsoft.com/office/drawing/2014/main" id="{327CE2E5-2A61-41B3-B8F7-D680F60B0F82}"/>
                  </a:ext>
                </a:extLst>
              </p:cNvPr>
              <p:cNvCxnSpPr/>
              <p:nvPr/>
            </p:nvCxnSpPr>
            <p:spPr>
              <a:xfrm rot="16200000">
                <a:off x="2476922" y="5297661"/>
                <a:ext cx="416896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5" name="Straight Connector 893">
                <a:extLst>
                  <a:ext uri="{FF2B5EF4-FFF2-40B4-BE49-F238E27FC236}">
                    <a16:creationId xmlns:a16="http://schemas.microsoft.com/office/drawing/2014/main" id="{7C5FC2EB-442E-44A8-B2CD-922DC5475AC0}"/>
                  </a:ext>
                </a:extLst>
              </p:cNvPr>
              <p:cNvCxnSpPr/>
              <p:nvPr/>
            </p:nvCxnSpPr>
            <p:spPr>
              <a:xfrm rot="16200000">
                <a:off x="2827789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6" name="Straight Connector 920">
                <a:extLst>
                  <a:ext uri="{FF2B5EF4-FFF2-40B4-BE49-F238E27FC236}">
                    <a16:creationId xmlns:a16="http://schemas.microsoft.com/office/drawing/2014/main" id="{3C154673-7BEC-4852-8016-015BD7B132EA}"/>
                  </a:ext>
                </a:extLst>
              </p:cNvPr>
              <p:cNvCxnSpPr/>
              <p:nvPr/>
            </p:nvCxnSpPr>
            <p:spPr>
              <a:xfrm rot="16200000">
                <a:off x="2750316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7" name="Straight Connector 925">
                <a:extLst>
                  <a:ext uri="{FF2B5EF4-FFF2-40B4-BE49-F238E27FC236}">
                    <a16:creationId xmlns:a16="http://schemas.microsoft.com/office/drawing/2014/main" id="{4447D0EB-DB8E-4CD9-9B74-5B5EAF5076FD}"/>
                  </a:ext>
                </a:extLst>
              </p:cNvPr>
              <p:cNvCxnSpPr/>
              <p:nvPr/>
            </p:nvCxnSpPr>
            <p:spPr>
              <a:xfrm rot="16200000">
                <a:off x="2672843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8" name="Straight Connector 957">
                <a:extLst>
                  <a:ext uri="{FF2B5EF4-FFF2-40B4-BE49-F238E27FC236}">
                    <a16:creationId xmlns:a16="http://schemas.microsoft.com/office/drawing/2014/main" id="{7671C8CA-2B57-4D7A-AC34-CE71D98AFF86}"/>
                  </a:ext>
                </a:extLst>
              </p:cNvPr>
              <p:cNvCxnSpPr/>
              <p:nvPr/>
            </p:nvCxnSpPr>
            <p:spPr>
              <a:xfrm rot="16200000">
                <a:off x="2905262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9" name="Straight Connector 968">
                <a:extLst>
                  <a:ext uri="{FF2B5EF4-FFF2-40B4-BE49-F238E27FC236}">
                    <a16:creationId xmlns:a16="http://schemas.microsoft.com/office/drawing/2014/main" id="{EEEE6AC9-B837-442F-A901-71376B4219BF}"/>
                  </a:ext>
                </a:extLst>
              </p:cNvPr>
              <p:cNvCxnSpPr/>
              <p:nvPr/>
            </p:nvCxnSpPr>
            <p:spPr>
              <a:xfrm rot="16200000">
                <a:off x="2864287" y="5297661"/>
                <a:ext cx="416896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0" name="Straight Connector 991">
                <a:extLst>
                  <a:ext uri="{FF2B5EF4-FFF2-40B4-BE49-F238E27FC236}">
                    <a16:creationId xmlns:a16="http://schemas.microsoft.com/office/drawing/2014/main" id="{9D9330F7-F4D2-452C-9C6A-B2F373C59A20}"/>
                  </a:ext>
                </a:extLst>
              </p:cNvPr>
              <p:cNvCxnSpPr/>
              <p:nvPr/>
            </p:nvCxnSpPr>
            <p:spPr>
              <a:xfrm rot="16200000">
                <a:off x="3215155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1" name="Straight Connector 992">
                <a:extLst>
                  <a:ext uri="{FF2B5EF4-FFF2-40B4-BE49-F238E27FC236}">
                    <a16:creationId xmlns:a16="http://schemas.microsoft.com/office/drawing/2014/main" id="{DF8A7219-3989-48F2-8192-E5E2521511A4}"/>
                  </a:ext>
                </a:extLst>
              </p:cNvPr>
              <p:cNvCxnSpPr/>
              <p:nvPr/>
            </p:nvCxnSpPr>
            <p:spPr>
              <a:xfrm rot="16200000">
                <a:off x="3137682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2" name="Straight Connector 993">
                <a:extLst>
                  <a:ext uri="{FF2B5EF4-FFF2-40B4-BE49-F238E27FC236}">
                    <a16:creationId xmlns:a16="http://schemas.microsoft.com/office/drawing/2014/main" id="{D4D6C115-625D-4146-AC99-899CDB0BF0D9}"/>
                  </a:ext>
                </a:extLst>
              </p:cNvPr>
              <p:cNvCxnSpPr/>
              <p:nvPr/>
            </p:nvCxnSpPr>
            <p:spPr>
              <a:xfrm rot="16200000">
                <a:off x="3060209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3" name="Straight Connector 994">
                <a:extLst>
                  <a:ext uri="{FF2B5EF4-FFF2-40B4-BE49-F238E27FC236}">
                    <a16:creationId xmlns:a16="http://schemas.microsoft.com/office/drawing/2014/main" id="{234E0A87-564D-44C7-B403-7C75CCA6CFBE}"/>
                  </a:ext>
                </a:extLst>
              </p:cNvPr>
              <p:cNvCxnSpPr/>
              <p:nvPr/>
            </p:nvCxnSpPr>
            <p:spPr>
              <a:xfrm rot="16200000">
                <a:off x="3292628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4" name="Straight Connector 995">
                <a:extLst>
                  <a:ext uri="{FF2B5EF4-FFF2-40B4-BE49-F238E27FC236}">
                    <a16:creationId xmlns:a16="http://schemas.microsoft.com/office/drawing/2014/main" id="{64B46B25-2097-41A8-A35D-136F9D8C2C19}"/>
                  </a:ext>
                </a:extLst>
              </p:cNvPr>
              <p:cNvCxnSpPr/>
              <p:nvPr/>
            </p:nvCxnSpPr>
            <p:spPr>
              <a:xfrm rot="16200000">
                <a:off x="3251653" y="5297661"/>
                <a:ext cx="416896" cy="0"/>
              </a:xfrm>
              <a:prstGeom prst="line">
                <a:avLst/>
              </a:prstGeom>
              <a:ln w="1270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5" name="Straight Connector 996">
                <a:extLst>
                  <a:ext uri="{FF2B5EF4-FFF2-40B4-BE49-F238E27FC236}">
                    <a16:creationId xmlns:a16="http://schemas.microsoft.com/office/drawing/2014/main" id="{0B3DE325-5284-441A-8339-46B2360A8DA3}"/>
                  </a:ext>
                </a:extLst>
              </p:cNvPr>
              <p:cNvCxnSpPr/>
              <p:nvPr/>
            </p:nvCxnSpPr>
            <p:spPr>
              <a:xfrm rot="16200000">
                <a:off x="3679994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6" name="Straight Connector 997">
                <a:extLst>
                  <a:ext uri="{FF2B5EF4-FFF2-40B4-BE49-F238E27FC236}">
                    <a16:creationId xmlns:a16="http://schemas.microsoft.com/office/drawing/2014/main" id="{4B0681AC-484B-4960-A8FA-50621C9022EF}"/>
                  </a:ext>
                </a:extLst>
              </p:cNvPr>
              <p:cNvCxnSpPr/>
              <p:nvPr/>
            </p:nvCxnSpPr>
            <p:spPr>
              <a:xfrm rot="16200000">
                <a:off x="3602521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7" name="Straight Connector 998">
                <a:extLst>
                  <a:ext uri="{FF2B5EF4-FFF2-40B4-BE49-F238E27FC236}">
                    <a16:creationId xmlns:a16="http://schemas.microsoft.com/office/drawing/2014/main" id="{2926DAFE-71EF-4AE2-B62A-D1207DFDEB4F}"/>
                  </a:ext>
                </a:extLst>
              </p:cNvPr>
              <p:cNvCxnSpPr/>
              <p:nvPr/>
            </p:nvCxnSpPr>
            <p:spPr>
              <a:xfrm rot="16200000">
                <a:off x="3525048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8" name="Straight Connector 999">
                <a:extLst>
                  <a:ext uri="{FF2B5EF4-FFF2-40B4-BE49-F238E27FC236}">
                    <a16:creationId xmlns:a16="http://schemas.microsoft.com/office/drawing/2014/main" id="{4A2B0F65-3C52-4B45-A561-E621E6E904DA}"/>
                  </a:ext>
                </a:extLst>
              </p:cNvPr>
              <p:cNvCxnSpPr/>
              <p:nvPr/>
            </p:nvCxnSpPr>
            <p:spPr>
              <a:xfrm rot="16200000">
                <a:off x="3447574" y="5411810"/>
                <a:ext cx="180000" cy="0"/>
              </a:xfrm>
              <a:prstGeom prst="line">
                <a:avLst/>
              </a:prstGeom>
              <a:ln w="6350" cap="rnd">
                <a:solidFill>
                  <a:srgbClr val="00295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599" name="Group 106">
            <a:extLst>
              <a:ext uri="{FF2B5EF4-FFF2-40B4-BE49-F238E27FC236}">
                <a16:creationId xmlns:a16="http://schemas.microsoft.com/office/drawing/2014/main" id="{8C2FB4AC-DE4B-4B33-99B5-1838BA1887EA}"/>
              </a:ext>
            </a:extLst>
          </p:cNvPr>
          <p:cNvGrpSpPr/>
          <p:nvPr/>
        </p:nvGrpSpPr>
        <p:grpSpPr>
          <a:xfrm>
            <a:off x="7404956" y="2570047"/>
            <a:ext cx="1438880" cy="1412076"/>
            <a:chOff x="6003492" y="3612747"/>
            <a:chExt cx="1438880" cy="1412076"/>
          </a:xfrm>
        </p:grpSpPr>
        <p:sp>
          <p:nvSpPr>
            <p:cNvPr id="600" name="Freeform 107">
              <a:extLst>
                <a:ext uri="{FF2B5EF4-FFF2-40B4-BE49-F238E27FC236}">
                  <a16:creationId xmlns:a16="http://schemas.microsoft.com/office/drawing/2014/main" id="{3299DE2B-0B19-4A60-BE10-4C26DCA91885}"/>
                </a:ext>
              </a:extLst>
            </p:cNvPr>
            <p:cNvSpPr/>
            <p:nvPr/>
          </p:nvSpPr>
          <p:spPr>
            <a:xfrm>
              <a:off x="6051163" y="3612747"/>
              <a:ext cx="1208027" cy="616688"/>
            </a:xfrm>
            <a:custGeom>
              <a:avLst/>
              <a:gdLst>
                <a:gd name="connsiteX0" fmla="*/ 1441175 w 2561851"/>
                <a:gd name="connsiteY0" fmla="*/ 1307804 h 1307804"/>
                <a:gd name="connsiteX1" fmla="*/ 1430542 w 2561851"/>
                <a:gd name="connsiteY1" fmla="*/ 935665 h 1307804"/>
                <a:gd name="connsiteX2" fmla="*/ 1419910 w 2561851"/>
                <a:gd name="connsiteY2" fmla="*/ 914400 h 1307804"/>
                <a:gd name="connsiteX3" fmla="*/ 696896 w 2561851"/>
                <a:gd name="connsiteY3" fmla="*/ 914400 h 1307804"/>
                <a:gd name="connsiteX4" fmla="*/ 611835 w 2561851"/>
                <a:gd name="connsiteY4" fmla="*/ 680483 h 1307804"/>
                <a:gd name="connsiteX5" fmla="*/ 1940905 w 2561851"/>
                <a:gd name="connsiteY5" fmla="*/ 680483 h 1307804"/>
                <a:gd name="connsiteX6" fmla="*/ 2100393 w 2561851"/>
                <a:gd name="connsiteY6" fmla="*/ 414669 h 1307804"/>
                <a:gd name="connsiteX7" fmla="*/ 335389 w 2561851"/>
                <a:gd name="connsiteY7" fmla="*/ 414669 h 1307804"/>
                <a:gd name="connsiteX8" fmla="*/ 175900 w 2561851"/>
                <a:gd name="connsiteY8" fmla="*/ 159488 h 1307804"/>
                <a:gd name="connsiteX9" fmla="*/ 2270514 w 2561851"/>
                <a:gd name="connsiteY9" fmla="*/ 180753 h 1307804"/>
                <a:gd name="connsiteX10" fmla="*/ 2493798 w 2561851"/>
                <a:gd name="connsiteY10" fmla="*/ 0 h 13078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561851" h="1307804">
                  <a:moveTo>
                    <a:pt x="1441175" y="1307804"/>
                  </a:moveTo>
                  <a:cubicBezTo>
                    <a:pt x="1437630" y="1154518"/>
                    <a:pt x="1434086" y="1001232"/>
                    <a:pt x="1430542" y="935665"/>
                  </a:cubicBezTo>
                  <a:cubicBezTo>
                    <a:pt x="1426998" y="870098"/>
                    <a:pt x="1542184" y="917944"/>
                    <a:pt x="1419910" y="914400"/>
                  </a:cubicBezTo>
                  <a:cubicBezTo>
                    <a:pt x="1297636" y="910856"/>
                    <a:pt x="831575" y="953386"/>
                    <a:pt x="696896" y="914400"/>
                  </a:cubicBezTo>
                  <a:cubicBezTo>
                    <a:pt x="562217" y="875414"/>
                    <a:pt x="404500" y="719469"/>
                    <a:pt x="611835" y="680483"/>
                  </a:cubicBezTo>
                  <a:cubicBezTo>
                    <a:pt x="819170" y="641497"/>
                    <a:pt x="1692812" y="724785"/>
                    <a:pt x="1940905" y="680483"/>
                  </a:cubicBezTo>
                  <a:cubicBezTo>
                    <a:pt x="2188998" y="636181"/>
                    <a:pt x="2367979" y="458971"/>
                    <a:pt x="2100393" y="414669"/>
                  </a:cubicBezTo>
                  <a:cubicBezTo>
                    <a:pt x="1832807" y="370367"/>
                    <a:pt x="656138" y="457199"/>
                    <a:pt x="335389" y="414669"/>
                  </a:cubicBezTo>
                  <a:cubicBezTo>
                    <a:pt x="14640" y="372139"/>
                    <a:pt x="-146621" y="198474"/>
                    <a:pt x="175900" y="159488"/>
                  </a:cubicBezTo>
                  <a:cubicBezTo>
                    <a:pt x="498421" y="120502"/>
                    <a:pt x="1884198" y="207334"/>
                    <a:pt x="2270514" y="180753"/>
                  </a:cubicBezTo>
                  <a:cubicBezTo>
                    <a:pt x="2656830" y="154172"/>
                    <a:pt x="2575314" y="77086"/>
                    <a:pt x="2493798" y="0"/>
                  </a:cubicBezTo>
                </a:path>
              </a:pathLst>
            </a:custGeom>
            <a:noFill/>
            <a:ln w="28575">
              <a:solidFill>
                <a:schemeClr val="tx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601" name="Group 108">
              <a:extLst>
                <a:ext uri="{FF2B5EF4-FFF2-40B4-BE49-F238E27FC236}">
                  <a16:creationId xmlns:a16="http://schemas.microsoft.com/office/drawing/2014/main" id="{A9B6EF86-32A7-4B6C-84F6-F6F800F01382}"/>
                </a:ext>
              </a:extLst>
            </p:cNvPr>
            <p:cNvGrpSpPr/>
            <p:nvPr/>
          </p:nvGrpSpPr>
          <p:grpSpPr>
            <a:xfrm>
              <a:off x="6003492" y="4003646"/>
              <a:ext cx="1438880" cy="1021177"/>
              <a:chOff x="913446" y="4243140"/>
              <a:chExt cx="2995027" cy="2125579"/>
            </a:xfrm>
          </p:grpSpPr>
          <p:sp>
            <p:nvSpPr>
              <p:cNvPr id="602" name="Oval 109">
                <a:extLst>
                  <a:ext uri="{FF2B5EF4-FFF2-40B4-BE49-F238E27FC236}">
                    <a16:creationId xmlns:a16="http://schemas.microsoft.com/office/drawing/2014/main" id="{3D3859F3-5DFE-4527-9895-1F48589E60C6}"/>
                  </a:ext>
                </a:extLst>
              </p:cNvPr>
              <p:cNvSpPr/>
              <p:nvPr/>
            </p:nvSpPr>
            <p:spPr>
              <a:xfrm rot="1837132">
                <a:off x="913446" y="4243140"/>
                <a:ext cx="1256632" cy="2125579"/>
              </a:xfrm>
              <a:prstGeom prst="ellipse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3" name="Oval 110">
                <a:extLst>
                  <a:ext uri="{FF2B5EF4-FFF2-40B4-BE49-F238E27FC236}">
                    <a16:creationId xmlns:a16="http://schemas.microsoft.com/office/drawing/2014/main" id="{72D59411-3651-4877-A49A-FD53ACD6F4C1}"/>
                  </a:ext>
                </a:extLst>
              </p:cNvPr>
              <p:cNvSpPr/>
              <p:nvPr/>
            </p:nvSpPr>
            <p:spPr>
              <a:xfrm rot="19762868" flipV="1">
                <a:off x="2651841" y="4243140"/>
                <a:ext cx="1256632" cy="2125579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4" name="Rectangle 111">
                <a:extLst>
                  <a:ext uri="{FF2B5EF4-FFF2-40B4-BE49-F238E27FC236}">
                    <a16:creationId xmlns:a16="http://schemas.microsoft.com/office/drawing/2014/main" id="{EAA47654-0B23-45FD-BED6-B193E2420766}"/>
                  </a:ext>
                </a:extLst>
              </p:cNvPr>
              <p:cNvSpPr/>
              <p:nvPr/>
            </p:nvSpPr>
            <p:spPr>
              <a:xfrm>
                <a:off x="1482514" y="4612108"/>
                <a:ext cx="1025163" cy="1204782"/>
              </a:xfrm>
              <a:prstGeom prst="rect">
                <a:avLst/>
              </a:prstGeom>
              <a:solidFill>
                <a:srgbClr val="A6A6A6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5" name="Rectangle 112">
                <a:extLst>
                  <a:ext uri="{FF2B5EF4-FFF2-40B4-BE49-F238E27FC236}">
                    <a16:creationId xmlns:a16="http://schemas.microsoft.com/office/drawing/2014/main" id="{49BF8F78-6068-4690-BE49-E05D307B537B}"/>
                  </a:ext>
                </a:extLst>
              </p:cNvPr>
              <p:cNvSpPr/>
              <p:nvPr/>
            </p:nvSpPr>
            <p:spPr>
              <a:xfrm>
                <a:off x="2411428" y="4612108"/>
                <a:ext cx="1022770" cy="1204782"/>
              </a:xfrm>
              <a:prstGeom prst="rect">
                <a:avLst/>
              </a:prstGeom>
              <a:solidFill>
                <a:srgbClr val="7F7F7F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606" name="Oval 113">
                <a:extLst>
                  <a:ext uri="{FF2B5EF4-FFF2-40B4-BE49-F238E27FC236}">
                    <a16:creationId xmlns:a16="http://schemas.microsoft.com/office/drawing/2014/main" id="{03837572-7AD1-4E27-88A5-ADE326973B62}"/>
                  </a:ext>
                </a:extLst>
              </p:cNvPr>
              <p:cNvSpPr/>
              <p:nvPr/>
            </p:nvSpPr>
            <p:spPr>
              <a:xfrm>
                <a:off x="1187092" y="4612108"/>
                <a:ext cx="914400" cy="914400"/>
              </a:xfrm>
              <a:prstGeom prst="ellipse">
                <a:avLst/>
              </a:prstGeom>
              <a:solidFill>
                <a:schemeClr val="bg2">
                  <a:lumMod val="9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7" name="Plus 114">
                <a:extLst>
                  <a:ext uri="{FF2B5EF4-FFF2-40B4-BE49-F238E27FC236}">
                    <a16:creationId xmlns:a16="http://schemas.microsoft.com/office/drawing/2014/main" id="{E06C797B-0DF3-453A-829B-789F7E5E456A}"/>
                  </a:ext>
                </a:extLst>
              </p:cNvPr>
              <p:cNvSpPr/>
              <p:nvPr/>
            </p:nvSpPr>
            <p:spPr>
              <a:xfrm>
                <a:off x="1187092" y="4612108"/>
                <a:ext cx="914400" cy="914400"/>
              </a:xfrm>
              <a:prstGeom prst="mathPlus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608" name="Group 115">
                <a:extLst>
                  <a:ext uri="{FF2B5EF4-FFF2-40B4-BE49-F238E27FC236}">
                    <a16:creationId xmlns:a16="http://schemas.microsoft.com/office/drawing/2014/main" id="{777D3134-10B3-498B-9780-EE90357B7475}"/>
                  </a:ext>
                </a:extLst>
              </p:cNvPr>
              <p:cNvGrpSpPr/>
              <p:nvPr/>
            </p:nvGrpSpPr>
            <p:grpSpPr>
              <a:xfrm>
                <a:off x="2681432" y="4612108"/>
                <a:ext cx="914400" cy="914400"/>
                <a:chOff x="3017877" y="4612108"/>
                <a:chExt cx="914400" cy="914400"/>
              </a:xfrm>
            </p:grpSpPr>
            <p:sp>
              <p:nvSpPr>
                <p:cNvPr id="609" name="Oval 116">
                  <a:extLst>
                    <a:ext uri="{FF2B5EF4-FFF2-40B4-BE49-F238E27FC236}">
                      <a16:creationId xmlns:a16="http://schemas.microsoft.com/office/drawing/2014/main" id="{AF2696AE-9183-493D-810A-94F147C5FFB2}"/>
                    </a:ext>
                  </a:extLst>
                </p:cNvPr>
                <p:cNvSpPr/>
                <p:nvPr/>
              </p:nvSpPr>
              <p:spPr>
                <a:xfrm>
                  <a:off x="3017877" y="4612108"/>
                  <a:ext cx="914400" cy="914400"/>
                </a:xfrm>
                <a:prstGeom prst="ellipse">
                  <a:avLst/>
                </a:prstGeom>
                <a:solidFill>
                  <a:schemeClr val="bg2">
                    <a:lumMod val="85000"/>
                  </a:schemeClr>
                </a:solidFill>
                <a:ln>
                  <a:noFill/>
                </a:ln>
                <a:effectLst/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10" name="Oval 117">
                  <a:extLst>
                    <a:ext uri="{FF2B5EF4-FFF2-40B4-BE49-F238E27FC236}">
                      <a16:creationId xmlns:a16="http://schemas.microsoft.com/office/drawing/2014/main" id="{EBDD5E36-ABB3-48C0-9D36-31C3B7AA144B}"/>
                    </a:ext>
                  </a:extLst>
                </p:cNvPr>
                <p:cNvSpPr/>
                <p:nvPr/>
              </p:nvSpPr>
              <p:spPr>
                <a:xfrm flipV="1">
                  <a:off x="3108783" y="4940969"/>
                  <a:ext cx="240631" cy="240631"/>
                </a:xfrm>
                <a:prstGeom prst="ellipse">
                  <a:avLst/>
                </a:prstGeom>
                <a:solidFill>
                  <a:schemeClr val="accent2"/>
                </a:solidFill>
                <a:ln>
                  <a:noFill/>
                </a:ln>
                <a:effectLst/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11" name="Oval 118">
                  <a:extLst>
                    <a:ext uri="{FF2B5EF4-FFF2-40B4-BE49-F238E27FC236}">
                      <a16:creationId xmlns:a16="http://schemas.microsoft.com/office/drawing/2014/main" id="{16F5415C-299E-4FEB-AF85-2D4DE5F59034}"/>
                    </a:ext>
                  </a:extLst>
                </p:cNvPr>
                <p:cNvSpPr/>
                <p:nvPr/>
              </p:nvSpPr>
              <p:spPr>
                <a:xfrm flipV="1">
                  <a:off x="3349414" y="4700338"/>
                  <a:ext cx="240631" cy="240631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  <a:effectLst/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12" name="Oval 119">
                  <a:extLst>
                    <a:ext uri="{FF2B5EF4-FFF2-40B4-BE49-F238E27FC236}">
                      <a16:creationId xmlns:a16="http://schemas.microsoft.com/office/drawing/2014/main" id="{11CD2008-F937-47B8-8160-6B9C643652FE}"/>
                    </a:ext>
                  </a:extLst>
                </p:cNvPr>
                <p:cNvSpPr/>
                <p:nvPr/>
              </p:nvSpPr>
              <p:spPr>
                <a:xfrm flipV="1">
                  <a:off x="3590045" y="4908885"/>
                  <a:ext cx="240631" cy="240631"/>
                </a:xfrm>
                <a:prstGeom prst="ellipse">
                  <a:avLst/>
                </a:prstGeom>
                <a:solidFill>
                  <a:schemeClr val="tx2"/>
                </a:solidFill>
                <a:ln>
                  <a:noFill/>
                </a:ln>
                <a:effectLst/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13" name="Oval 120">
                  <a:extLst>
                    <a:ext uri="{FF2B5EF4-FFF2-40B4-BE49-F238E27FC236}">
                      <a16:creationId xmlns:a16="http://schemas.microsoft.com/office/drawing/2014/main" id="{E2C21862-2B11-43BD-9B01-62B2DA6EAF4C}"/>
                    </a:ext>
                  </a:extLst>
                </p:cNvPr>
                <p:cNvSpPr/>
                <p:nvPr/>
              </p:nvSpPr>
              <p:spPr>
                <a:xfrm flipV="1">
                  <a:off x="3349414" y="5154864"/>
                  <a:ext cx="240631" cy="240631"/>
                </a:xfrm>
                <a:prstGeom prst="ellipse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  <a:effectLst/>
              </p:spPr>
              <p:style>
                <a:lnRef idx="1">
                  <a:schemeClr val="accent1"/>
                </a:lnRef>
                <a:fillRef idx="3">
                  <a:schemeClr val="accent1"/>
                </a:fillRef>
                <a:effectRef idx="2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</p:grpSp>
      <p:grpSp>
        <p:nvGrpSpPr>
          <p:cNvPr id="614" name="Group 195">
            <a:extLst>
              <a:ext uri="{FF2B5EF4-FFF2-40B4-BE49-F238E27FC236}">
                <a16:creationId xmlns:a16="http://schemas.microsoft.com/office/drawing/2014/main" id="{9A14A6E1-5484-47F1-B56B-AD5A81873F78}"/>
              </a:ext>
            </a:extLst>
          </p:cNvPr>
          <p:cNvGrpSpPr/>
          <p:nvPr/>
        </p:nvGrpSpPr>
        <p:grpSpPr>
          <a:xfrm>
            <a:off x="1007139" y="5600606"/>
            <a:ext cx="1521374" cy="1053534"/>
            <a:chOff x="3603450" y="5380362"/>
            <a:chExt cx="943097" cy="653084"/>
          </a:xfrm>
        </p:grpSpPr>
        <p:grpSp>
          <p:nvGrpSpPr>
            <p:cNvPr id="615" name="Group 152">
              <a:extLst>
                <a:ext uri="{FF2B5EF4-FFF2-40B4-BE49-F238E27FC236}">
                  <a16:creationId xmlns:a16="http://schemas.microsoft.com/office/drawing/2014/main" id="{8F0A5083-F563-4A9D-A213-750E86313106}"/>
                </a:ext>
              </a:extLst>
            </p:cNvPr>
            <p:cNvGrpSpPr/>
            <p:nvPr/>
          </p:nvGrpSpPr>
          <p:grpSpPr>
            <a:xfrm>
              <a:off x="3603450" y="5533830"/>
              <a:ext cx="267276" cy="445051"/>
              <a:chOff x="7052337" y="3192860"/>
              <a:chExt cx="267276" cy="445051"/>
            </a:xfrm>
          </p:grpSpPr>
          <p:cxnSp>
            <p:nvCxnSpPr>
              <p:cNvPr id="634" name="Straight Connector 153">
                <a:extLst>
                  <a:ext uri="{FF2B5EF4-FFF2-40B4-BE49-F238E27FC236}">
                    <a16:creationId xmlns:a16="http://schemas.microsoft.com/office/drawing/2014/main" id="{C750257B-5AB6-4B48-8022-C294038819AD}"/>
                  </a:ext>
                </a:extLst>
              </p:cNvPr>
              <p:cNvCxnSpPr/>
              <p:nvPr/>
            </p:nvCxnSpPr>
            <p:spPr>
              <a:xfrm rot="-2220000">
                <a:off x="7128644" y="3195460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35" name="Arc 154">
                <a:extLst>
                  <a:ext uri="{FF2B5EF4-FFF2-40B4-BE49-F238E27FC236}">
                    <a16:creationId xmlns:a16="http://schemas.microsoft.com/office/drawing/2014/main" id="{9C5D6B17-9CAD-418B-9F84-32B6B1F6056D}"/>
                  </a:ext>
                </a:extLst>
              </p:cNvPr>
              <p:cNvSpPr/>
              <p:nvPr/>
            </p:nvSpPr>
            <p:spPr>
              <a:xfrm rot="15828529">
                <a:off x="7125255" y="3192860"/>
                <a:ext cx="182934" cy="182934"/>
              </a:xfrm>
              <a:prstGeom prst="arc">
                <a:avLst>
                  <a:gd name="adj1" fmla="val 17911946"/>
                  <a:gd name="adj2" fmla="val 0"/>
                </a:avLst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636" name="Straight Connector 155">
                <a:extLst>
                  <a:ext uri="{FF2B5EF4-FFF2-40B4-BE49-F238E27FC236}">
                    <a16:creationId xmlns:a16="http://schemas.microsoft.com/office/drawing/2014/main" id="{FBF7D56E-B02D-4458-B5B6-B1BA7722B71C}"/>
                  </a:ext>
                </a:extLst>
              </p:cNvPr>
              <p:cNvCxnSpPr/>
              <p:nvPr/>
            </p:nvCxnSpPr>
            <p:spPr>
              <a:xfrm rot="-2940000">
                <a:off x="7111970" y="3212951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7" name="Straight Connector 156">
                <a:extLst>
                  <a:ext uri="{FF2B5EF4-FFF2-40B4-BE49-F238E27FC236}">
                    <a16:creationId xmlns:a16="http://schemas.microsoft.com/office/drawing/2014/main" id="{95D4A16D-9ACF-49D9-8D97-E2F2041138A1}"/>
                  </a:ext>
                </a:extLst>
              </p:cNvPr>
              <p:cNvCxnSpPr/>
              <p:nvPr/>
            </p:nvCxnSpPr>
            <p:spPr>
              <a:xfrm rot="-3420000">
                <a:off x="7102302" y="3234397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8" name="Straight Connector 157">
                <a:extLst>
                  <a:ext uri="{FF2B5EF4-FFF2-40B4-BE49-F238E27FC236}">
                    <a16:creationId xmlns:a16="http://schemas.microsoft.com/office/drawing/2014/main" id="{7B65A422-810E-4AD7-B693-B44D8AEC5CBD}"/>
                  </a:ext>
                </a:extLst>
              </p:cNvPr>
              <p:cNvCxnSpPr/>
              <p:nvPr/>
            </p:nvCxnSpPr>
            <p:spPr>
              <a:xfrm rot="-3960000">
                <a:off x="7093720" y="3261085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9" name="Straight Connector 158">
                <a:extLst>
                  <a:ext uri="{FF2B5EF4-FFF2-40B4-BE49-F238E27FC236}">
                    <a16:creationId xmlns:a16="http://schemas.microsoft.com/office/drawing/2014/main" id="{0C8CC910-962A-4800-A483-FB230F6EC845}"/>
                  </a:ext>
                </a:extLst>
              </p:cNvPr>
              <p:cNvCxnSpPr/>
              <p:nvPr/>
            </p:nvCxnSpPr>
            <p:spPr>
              <a:xfrm rot="-4680000">
                <a:off x="7088945" y="3286415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0" name="Straight Connector 159">
                <a:extLst>
                  <a:ext uri="{FF2B5EF4-FFF2-40B4-BE49-F238E27FC236}">
                    <a16:creationId xmlns:a16="http://schemas.microsoft.com/office/drawing/2014/main" id="{3FBA2834-89D8-4E87-80CB-EFBDF9EB4CCE}"/>
                  </a:ext>
                </a:extLst>
              </p:cNvPr>
              <p:cNvCxnSpPr/>
              <p:nvPr/>
            </p:nvCxnSpPr>
            <p:spPr>
              <a:xfrm rot="-5160000">
                <a:off x="7088337" y="3308666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1" name="Straight Connector 160">
                <a:extLst>
                  <a:ext uri="{FF2B5EF4-FFF2-40B4-BE49-F238E27FC236}">
                    <a16:creationId xmlns:a16="http://schemas.microsoft.com/office/drawing/2014/main" id="{D9849057-B5E0-4460-8128-72B418416268}"/>
                  </a:ext>
                </a:extLst>
              </p:cNvPr>
              <p:cNvCxnSpPr/>
              <p:nvPr/>
            </p:nvCxnSpPr>
            <p:spPr>
              <a:xfrm rot="-5520000">
                <a:off x="7088338" y="3333685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2" name="Straight Connector 161">
                <a:extLst>
                  <a:ext uri="{FF2B5EF4-FFF2-40B4-BE49-F238E27FC236}">
                    <a16:creationId xmlns:a16="http://schemas.microsoft.com/office/drawing/2014/main" id="{81B9A06B-409A-4254-8882-BF6CA56F547D}"/>
                  </a:ext>
                </a:extLst>
              </p:cNvPr>
              <p:cNvCxnSpPr/>
              <p:nvPr/>
            </p:nvCxnSpPr>
            <p:spPr>
              <a:xfrm rot="-5760000">
                <a:off x="7088338" y="3361825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3" name="Straight Connector 162">
                <a:extLst>
                  <a:ext uri="{FF2B5EF4-FFF2-40B4-BE49-F238E27FC236}">
                    <a16:creationId xmlns:a16="http://schemas.microsoft.com/office/drawing/2014/main" id="{1444E9D4-CDBC-4000-8F20-6D9AA36AB068}"/>
                  </a:ext>
                </a:extLst>
              </p:cNvPr>
              <p:cNvCxnSpPr/>
              <p:nvPr/>
            </p:nvCxnSpPr>
            <p:spPr>
              <a:xfrm rot="-6060000">
                <a:off x="7092570" y="3385500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4" name="Straight Connector 163">
                <a:extLst>
                  <a:ext uri="{FF2B5EF4-FFF2-40B4-BE49-F238E27FC236}">
                    <a16:creationId xmlns:a16="http://schemas.microsoft.com/office/drawing/2014/main" id="{5820E3FA-5D49-449E-A375-33DEFD89C3C9}"/>
                  </a:ext>
                </a:extLst>
              </p:cNvPr>
              <p:cNvCxnSpPr/>
              <p:nvPr/>
            </p:nvCxnSpPr>
            <p:spPr>
              <a:xfrm rot="-6300000">
                <a:off x="7099713" y="3408235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5" name="Straight Connector 164">
                <a:extLst>
                  <a:ext uri="{FF2B5EF4-FFF2-40B4-BE49-F238E27FC236}">
                    <a16:creationId xmlns:a16="http://schemas.microsoft.com/office/drawing/2014/main" id="{34004CFF-6CAA-44DF-8072-8D73B22C9B6F}"/>
                  </a:ext>
                </a:extLst>
              </p:cNvPr>
              <p:cNvCxnSpPr/>
              <p:nvPr/>
            </p:nvCxnSpPr>
            <p:spPr>
              <a:xfrm rot="-6720000">
                <a:off x="7107938" y="3432758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6" name="Straight Connector 165">
                <a:extLst>
                  <a:ext uri="{FF2B5EF4-FFF2-40B4-BE49-F238E27FC236}">
                    <a16:creationId xmlns:a16="http://schemas.microsoft.com/office/drawing/2014/main" id="{ACC80C9F-711E-403B-8D86-C132B6AEFDB8}"/>
                  </a:ext>
                </a:extLst>
              </p:cNvPr>
              <p:cNvCxnSpPr/>
              <p:nvPr/>
            </p:nvCxnSpPr>
            <p:spPr>
              <a:xfrm rot="-7080000">
                <a:off x="7117615" y="3453897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7" name="Straight Connector 166">
                <a:extLst>
                  <a:ext uri="{FF2B5EF4-FFF2-40B4-BE49-F238E27FC236}">
                    <a16:creationId xmlns:a16="http://schemas.microsoft.com/office/drawing/2014/main" id="{BF07C908-69E3-4784-9233-CC599999473F}"/>
                  </a:ext>
                </a:extLst>
              </p:cNvPr>
              <p:cNvCxnSpPr/>
              <p:nvPr/>
            </p:nvCxnSpPr>
            <p:spPr>
              <a:xfrm rot="-7500000">
                <a:off x="7132807" y="3473997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8" name="Straight Connector 167">
                <a:extLst>
                  <a:ext uri="{FF2B5EF4-FFF2-40B4-BE49-F238E27FC236}">
                    <a16:creationId xmlns:a16="http://schemas.microsoft.com/office/drawing/2014/main" id="{85E3A948-F62B-455B-955A-44A177E64A81}"/>
                  </a:ext>
                </a:extLst>
              </p:cNvPr>
              <p:cNvCxnSpPr/>
              <p:nvPr/>
            </p:nvCxnSpPr>
            <p:spPr>
              <a:xfrm rot="-7800000">
                <a:off x="7145802" y="3492578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9" name="Straight Connector 168">
                <a:extLst>
                  <a:ext uri="{FF2B5EF4-FFF2-40B4-BE49-F238E27FC236}">
                    <a16:creationId xmlns:a16="http://schemas.microsoft.com/office/drawing/2014/main" id="{2A041EE8-8F1B-47B7-8DA5-2C44CDAB1DD7}"/>
                  </a:ext>
                </a:extLst>
              </p:cNvPr>
              <p:cNvCxnSpPr/>
              <p:nvPr/>
            </p:nvCxnSpPr>
            <p:spPr>
              <a:xfrm rot="-8040000">
                <a:off x="7162044" y="3509270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0" name="Straight Connector 169">
                <a:extLst>
                  <a:ext uri="{FF2B5EF4-FFF2-40B4-BE49-F238E27FC236}">
                    <a16:creationId xmlns:a16="http://schemas.microsoft.com/office/drawing/2014/main" id="{6197FCDA-2D88-4B5A-8AB0-3C6740614375}"/>
                  </a:ext>
                </a:extLst>
              </p:cNvPr>
              <p:cNvCxnSpPr/>
              <p:nvPr/>
            </p:nvCxnSpPr>
            <p:spPr>
              <a:xfrm rot="-8580000">
                <a:off x="7181010" y="3527393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1" name="Straight Connector 170">
                <a:extLst>
                  <a:ext uri="{FF2B5EF4-FFF2-40B4-BE49-F238E27FC236}">
                    <a16:creationId xmlns:a16="http://schemas.microsoft.com/office/drawing/2014/main" id="{3C3EACED-5607-4E6C-9CB5-5BBCD3383425}"/>
                  </a:ext>
                </a:extLst>
              </p:cNvPr>
              <p:cNvCxnSpPr/>
              <p:nvPr/>
            </p:nvCxnSpPr>
            <p:spPr>
              <a:xfrm rot="-9360000">
                <a:off x="7202072" y="3539230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2" name="Straight Connector 171">
                <a:extLst>
                  <a:ext uri="{FF2B5EF4-FFF2-40B4-BE49-F238E27FC236}">
                    <a16:creationId xmlns:a16="http://schemas.microsoft.com/office/drawing/2014/main" id="{1BE133E5-C2FC-4346-844F-E86D8F8646DD}"/>
                  </a:ext>
                </a:extLst>
              </p:cNvPr>
              <p:cNvCxnSpPr/>
              <p:nvPr/>
            </p:nvCxnSpPr>
            <p:spPr>
              <a:xfrm rot="-9840000">
                <a:off x="7225997" y="3551624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3" name="Straight Connector 172">
                <a:extLst>
                  <a:ext uri="{FF2B5EF4-FFF2-40B4-BE49-F238E27FC236}">
                    <a16:creationId xmlns:a16="http://schemas.microsoft.com/office/drawing/2014/main" id="{FDF7125A-8297-49DE-A6FF-B406FA272B93}"/>
                  </a:ext>
                </a:extLst>
              </p:cNvPr>
              <p:cNvCxnSpPr/>
              <p:nvPr/>
            </p:nvCxnSpPr>
            <p:spPr>
              <a:xfrm rot="-10380000">
                <a:off x="7253411" y="3561147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4" name="Straight Connector 173">
                <a:extLst>
                  <a:ext uri="{FF2B5EF4-FFF2-40B4-BE49-F238E27FC236}">
                    <a16:creationId xmlns:a16="http://schemas.microsoft.com/office/drawing/2014/main" id="{A0582E06-8728-4945-83D5-72409F108381}"/>
                  </a:ext>
                </a:extLst>
              </p:cNvPr>
              <p:cNvCxnSpPr/>
              <p:nvPr/>
            </p:nvCxnSpPr>
            <p:spPr>
              <a:xfrm rot="-10620000">
                <a:off x="7276861" y="3565910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5" name="Straight Connector 174">
                <a:extLst>
                  <a:ext uri="{FF2B5EF4-FFF2-40B4-BE49-F238E27FC236}">
                    <a16:creationId xmlns:a16="http://schemas.microsoft.com/office/drawing/2014/main" id="{C0826431-B419-4DF8-9E40-E4D4C3704BC3}"/>
                  </a:ext>
                </a:extLst>
              </p:cNvPr>
              <p:cNvCxnSpPr/>
              <p:nvPr/>
            </p:nvCxnSpPr>
            <p:spPr>
              <a:xfrm rot="-10740000">
                <a:off x="7297613" y="3565910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6" name="Straight Connector 175">
                <a:extLst>
                  <a:ext uri="{FF2B5EF4-FFF2-40B4-BE49-F238E27FC236}">
                    <a16:creationId xmlns:a16="http://schemas.microsoft.com/office/drawing/2014/main" id="{6BD4A44A-CD05-47CE-91E2-71248F89FA0C}"/>
                  </a:ext>
                </a:extLst>
              </p:cNvPr>
              <p:cNvCxnSpPr/>
              <p:nvPr/>
            </p:nvCxnSpPr>
            <p:spPr>
              <a:xfrm rot="-10740000">
                <a:off x="7319613" y="3565911"/>
                <a:ext cx="0" cy="72000"/>
              </a:xfrm>
              <a:prstGeom prst="line">
                <a:avLst/>
              </a:prstGeom>
              <a:ln w="19050">
                <a:solidFill>
                  <a:srgbClr val="F2513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616" name="Group 176">
              <a:extLst>
                <a:ext uri="{FF2B5EF4-FFF2-40B4-BE49-F238E27FC236}">
                  <a16:creationId xmlns:a16="http://schemas.microsoft.com/office/drawing/2014/main" id="{DE2AAB14-9F07-4302-B5AD-1142B8440AB8}"/>
                </a:ext>
              </a:extLst>
            </p:cNvPr>
            <p:cNvGrpSpPr/>
            <p:nvPr/>
          </p:nvGrpSpPr>
          <p:grpSpPr>
            <a:xfrm>
              <a:off x="3719993" y="5380362"/>
              <a:ext cx="826554" cy="653084"/>
              <a:chOff x="8048356" y="1819154"/>
              <a:chExt cx="826554" cy="653084"/>
            </a:xfrm>
          </p:grpSpPr>
          <p:grpSp>
            <p:nvGrpSpPr>
              <p:cNvPr id="617" name="Group 177">
                <a:extLst>
                  <a:ext uri="{FF2B5EF4-FFF2-40B4-BE49-F238E27FC236}">
                    <a16:creationId xmlns:a16="http://schemas.microsoft.com/office/drawing/2014/main" id="{C18234DA-C689-4FF9-BF7B-F7A1E3B9C6FD}"/>
                  </a:ext>
                </a:extLst>
              </p:cNvPr>
              <p:cNvGrpSpPr/>
              <p:nvPr/>
            </p:nvGrpSpPr>
            <p:grpSpPr>
              <a:xfrm>
                <a:off x="8208313" y="1980490"/>
                <a:ext cx="506640" cy="491748"/>
                <a:chOff x="8150064" y="1997682"/>
                <a:chExt cx="623538" cy="426207"/>
              </a:xfrm>
            </p:grpSpPr>
            <p:sp>
              <p:nvSpPr>
                <p:cNvPr id="632" name="Freeform 192">
                  <a:extLst>
                    <a:ext uri="{FF2B5EF4-FFF2-40B4-BE49-F238E27FC236}">
                      <a16:creationId xmlns:a16="http://schemas.microsoft.com/office/drawing/2014/main" id="{2F606D90-51D7-452C-BA1F-AB5BBF440ADE}"/>
                    </a:ext>
                  </a:extLst>
                </p:cNvPr>
                <p:cNvSpPr/>
                <p:nvPr/>
              </p:nvSpPr>
              <p:spPr>
                <a:xfrm>
                  <a:off x="8150064" y="1997682"/>
                  <a:ext cx="311770" cy="426207"/>
                </a:xfrm>
                <a:custGeom>
                  <a:avLst/>
                  <a:gdLst>
                    <a:gd name="connsiteX0" fmla="*/ 138228 w 311770"/>
                    <a:gd name="connsiteY0" fmla="*/ 0 h 426207"/>
                    <a:gd name="connsiteX1" fmla="*/ 311770 w 311770"/>
                    <a:gd name="connsiteY1" fmla="*/ 0 h 426207"/>
                    <a:gd name="connsiteX2" fmla="*/ 311770 w 311770"/>
                    <a:gd name="connsiteY2" fmla="*/ 426207 h 426207"/>
                    <a:gd name="connsiteX3" fmla="*/ 25341 w 311770"/>
                    <a:gd name="connsiteY3" fmla="*/ 426207 h 426207"/>
                    <a:gd name="connsiteX4" fmla="*/ 1 w 311770"/>
                    <a:gd name="connsiteY4" fmla="*/ 400867 h 426207"/>
                    <a:gd name="connsiteX5" fmla="*/ 1 w 311770"/>
                    <a:gd name="connsiteY5" fmla="*/ 301585 h 426207"/>
                    <a:gd name="connsiteX6" fmla="*/ 0 w 311770"/>
                    <a:gd name="connsiteY6" fmla="*/ 301585 h 426207"/>
                    <a:gd name="connsiteX7" fmla="*/ 0 w 311770"/>
                    <a:gd name="connsiteY7" fmla="*/ 138228 h 426207"/>
                    <a:gd name="connsiteX8" fmla="*/ 138228 w 311770"/>
                    <a:gd name="connsiteY8" fmla="*/ 0 h 4262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1770" h="426207">
                      <a:moveTo>
                        <a:pt x="138228" y="0"/>
                      </a:moveTo>
                      <a:lnTo>
                        <a:pt x="311770" y="0"/>
                      </a:lnTo>
                      <a:lnTo>
                        <a:pt x="311770" y="426207"/>
                      </a:lnTo>
                      <a:lnTo>
                        <a:pt x="25341" y="426207"/>
                      </a:lnTo>
                      <a:cubicBezTo>
                        <a:pt x="11346" y="426207"/>
                        <a:pt x="1" y="414862"/>
                        <a:pt x="1" y="400867"/>
                      </a:cubicBezTo>
                      <a:lnTo>
                        <a:pt x="1" y="301585"/>
                      </a:lnTo>
                      <a:lnTo>
                        <a:pt x="0" y="301585"/>
                      </a:lnTo>
                      <a:lnTo>
                        <a:pt x="0" y="138228"/>
                      </a:lnTo>
                      <a:lnTo>
                        <a:pt x="138228" y="0"/>
                      </a:lnTo>
                      <a:close/>
                    </a:path>
                  </a:pathLst>
                </a:custGeom>
                <a:solidFill>
                  <a:srgbClr val="505F78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633" name="Freeform 193">
                  <a:extLst>
                    <a:ext uri="{FF2B5EF4-FFF2-40B4-BE49-F238E27FC236}">
                      <a16:creationId xmlns:a16="http://schemas.microsoft.com/office/drawing/2014/main" id="{5480F6EA-A8A8-431A-93B8-BE7E407830A4}"/>
                    </a:ext>
                  </a:extLst>
                </p:cNvPr>
                <p:cNvSpPr/>
                <p:nvPr/>
              </p:nvSpPr>
              <p:spPr>
                <a:xfrm>
                  <a:off x="8461834" y="1997682"/>
                  <a:ext cx="311768" cy="426207"/>
                </a:xfrm>
                <a:custGeom>
                  <a:avLst/>
                  <a:gdLst>
                    <a:gd name="connsiteX0" fmla="*/ 0 w 311768"/>
                    <a:gd name="connsiteY0" fmla="*/ 0 h 426207"/>
                    <a:gd name="connsiteX1" fmla="*/ 173539 w 311768"/>
                    <a:gd name="connsiteY1" fmla="*/ 0 h 426207"/>
                    <a:gd name="connsiteX2" fmla="*/ 311767 w 311768"/>
                    <a:gd name="connsiteY2" fmla="*/ 138228 h 426207"/>
                    <a:gd name="connsiteX3" fmla="*/ 311767 w 311768"/>
                    <a:gd name="connsiteY3" fmla="*/ 299506 h 426207"/>
                    <a:gd name="connsiteX4" fmla="*/ 311768 w 311768"/>
                    <a:gd name="connsiteY4" fmla="*/ 299508 h 426207"/>
                    <a:gd name="connsiteX5" fmla="*/ 311768 w 311768"/>
                    <a:gd name="connsiteY5" fmla="*/ 400867 h 426207"/>
                    <a:gd name="connsiteX6" fmla="*/ 286428 w 311768"/>
                    <a:gd name="connsiteY6" fmla="*/ 426207 h 426207"/>
                    <a:gd name="connsiteX7" fmla="*/ 0 w 311768"/>
                    <a:gd name="connsiteY7" fmla="*/ 426207 h 426207"/>
                    <a:gd name="connsiteX8" fmla="*/ 0 w 311768"/>
                    <a:gd name="connsiteY8" fmla="*/ 0 h 4262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11768" h="426207">
                      <a:moveTo>
                        <a:pt x="0" y="0"/>
                      </a:moveTo>
                      <a:lnTo>
                        <a:pt x="173539" y="0"/>
                      </a:lnTo>
                      <a:lnTo>
                        <a:pt x="311767" y="138228"/>
                      </a:lnTo>
                      <a:lnTo>
                        <a:pt x="311767" y="299506"/>
                      </a:lnTo>
                      <a:lnTo>
                        <a:pt x="311768" y="299508"/>
                      </a:lnTo>
                      <a:lnTo>
                        <a:pt x="311768" y="400867"/>
                      </a:lnTo>
                      <a:cubicBezTo>
                        <a:pt x="311768" y="414862"/>
                        <a:pt x="300423" y="426207"/>
                        <a:pt x="286428" y="426207"/>
                      </a:cubicBezTo>
                      <a:lnTo>
                        <a:pt x="0" y="426207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  <p:grpSp>
            <p:nvGrpSpPr>
              <p:cNvPr id="618" name="Group 178">
                <a:extLst>
                  <a:ext uri="{FF2B5EF4-FFF2-40B4-BE49-F238E27FC236}">
                    <a16:creationId xmlns:a16="http://schemas.microsoft.com/office/drawing/2014/main" id="{A015495B-F871-4391-AEBE-F26E466B58AF}"/>
                  </a:ext>
                </a:extLst>
              </p:cNvPr>
              <p:cNvGrpSpPr/>
              <p:nvPr/>
            </p:nvGrpSpPr>
            <p:grpSpPr>
              <a:xfrm>
                <a:off x="8323270" y="2089525"/>
                <a:ext cx="288174" cy="288174"/>
                <a:chOff x="8317747" y="2072329"/>
                <a:chExt cx="288174" cy="288174"/>
              </a:xfrm>
            </p:grpSpPr>
            <p:sp>
              <p:nvSpPr>
                <p:cNvPr id="622" name="Oval 182">
                  <a:extLst>
                    <a:ext uri="{FF2B5EF4-FFF2-40B4-BE49-F238E27FC236}">
                      <a16:creationId xmlns:a16="http://schemas.microsoft.com/office/drawing/2014/main" id="{96F64336-ECC9-431C-A45A-6DF445964D4A}"/>
                    </a:ext>
                  </a:extLst>
                </p:cNvPr>
                <p:cNvSpPr/>
                <p:nvPr/>
              </p:nvSpPr>
              <p:spPr>
                <a:xfrm>
                  <a:off x="8317747" y="2072329"/>
                  <a:ext cx="288174" cy="288174"/>
                </a:xfrm>
                <a:prstGeom prst="ellipse">
                  <a:avLst/>
                </a:prstGeom>
                <a:solidFill>
                  <a:schemeClr val="bg2">
                    <a:lumMod val="75000"/>
                  </a:schemeClr>
                </a:solidFill>
                <a:ln w="12700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grpSp>
              <p:nvGrpSpPr>
                <p:cNvPr id="623" name="Group 183">
                  <a:extLst>
                    <a:ext uri="{FF2B5EF4-FFF2-40B4-BE49-F238E27FC236}">
                      <a16:creationId xmlns:a16="http://schemas.microsoft.com/office/drawing/2014/main" id="{070B9BFD-EF42-4F63-AAAB-92C2BA9765B2}"/>
                    </a:ext>
                  </a:extLst>
                </p:cNvPr>
                <p:cNvGrpSpPr/>
                <p:nvPr/>
              </p:nvGrpSpPr>
              <p:grpSpPr>
                <a:xfrm>
                  <a:off x="8346164" y="2105198"/>
                  <a:ext cx="231341" cy="222436"/>
                  <a:chOff x="6237822" y="2223329"/>
                  <a:chExt cx="173701" cy="167015"/>
                </a:xfrm>
                <a:solidFill>
                  <a:schemeClr val="bg2">
                    <a:lumMod val="50000"/>
                  </a:schemeClr>
                </a:solidFill>
              </p:grpSpPr>
              <p:sp>
                <p:nvSpPr>
                  <p:cNvPr id="624" name="Oval 184">
                    <a:extLst>
                      <a:ext uri="{FF2B5EF4-FFF2-40B4-BE49-F238E27FC236}">
                        <a16:creationId xmlns:a16="http://schemas.microsoft.com/office/drawing/2014/main" id="{F6783CC7-2ED1-4005-8E7B-A1FD2862CB3E}"/>
                      </a:ext>
                    </a:extLst>
                  </p:cNvPr>
                  <p:cNvSpPr/>
                  <p:nvPr/>
                </p:nvSpPr>
                <p:spPr>
                  <a:xfrm flipH="1">
                    <a:off x="6276448" y="2225710"/>
                    <a:ext cx="36000" cy="360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25" name="Oval 185">
                    <a:extLst>
                      <a:ext uri="{FF2B5EF4-FFF2-40B4-BE49-F238E27FC236}">
                        <a16:creationId xmlns:a16="http://schemas.microsoft.com/office/drawing/2014/main" id="{B62A7942-15E0-4FAE-AE46-428FB9E9DB5D}"/>
                      </a:ext>
                    </a:extLst>
                  </p:cNvPr>
                  <p:cNvSpPr/>
                  <p:nvPr/>
                </p:nvSpPr>
                <p:spPr>
                  <a:xfrm flipH="1">
                    <a:off x="6375523" y="2281759"/>
                    <a:ext cx="36000" cy="360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26" name="Oval 186">
                    <a:extLst>
                      <a:ext uri="{FF2B5EF4-FFF2-40B4-BE49-F238E27FC236}">
                        <a16:creationId xmlns:a16="http://schemas.microsoft.com/office/drawing/2014/main" id="{FA5D683B-0F19-4B58-9867-C71C914ED31A}"/>
                      </a:ext>
                    </a:extLst>
                  </p:cNvPr>
                  <p:cNvSpPr/>
                  <p:nvPr/>
                </p:nvSpPr>
                <p:spPr>
                  <a:xfrm flipH="1">
                    <a:off x="6240448" y="2266472"/>
                    <a:ext cx="36000" cy="360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27" name="Oval 187">
                    <a:extLst>
                      <a:ext uri="{FF2B5EF4-FFF2-40B4-BE49-F238E27FC236}">
                        <a16:creationId xmlns:a16="http://schemas.microsoft.com/office/drawing/2014/main" id="{A0594759-08AE-4483-ACC5-2B3697DF94EB}"/>
                      </a:ext>
                    </a:extLst>
                  </p:cNvPr>
                  <p:cNvSpPr/>
                  <p:nvPr/>
                </p:nvSpPr>
                <p:spPr>
                  <a:xfrm flipH="1">
                    <a:off x="6323151" y="2354344"/>
                    <a:ext cx="36000" cy="360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28" name="Oval 188">
                    <a:extLst>
                      <a:ext uri="{FF2B5EF4-FFF2-40B4-BE49-F238E27FC236}">
                        <a16:creationId xmlns:a16="http://schemas.microsoft.com/office/drawing/2014/main" id="{F30EB600-7AD0-4E30-B113-46A5D4BEFC3A}"/>
                      </a:ext>
                    </a:extLst>
                  </p:cNvPr>
                  <p:cNvSpPr/>
                  <p:nvPr/>
                </p:nvSpPr>
                <p:spPr>
                  <a:xfrm flipH="1">
                    <a:off x="6274067" y="2353358"/>
                    <a:ext cx="36000" cy="360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29" name="Oval 189">
                    <a:extLst>
                      <a:ext uri="{FF2B5EF4-FFF2-40B4-BE49-F238E27FC236}">
                        <a16:creationId xmlns:a16="http://schemas.microsoft.com/office/drawing/2014/main" id="{ED05A917-EC23-4BB4-9C1B-65AB2469E392}"/>
                      </a:ext>
                    </a:extLst>
                  </p:cNvPr>
                  <p:cNvSpPr/>
                  <p:nvPr/>
                </p:nvSpPr>
                <p:spPr>
                  <a:xfrm flipH="1">
                    <a:off x="6362285" y="2328290"/>
                    <a:ext cx="36000" cy="360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30" name="Oval 190">
                    <a:extLst>
                      <a:ext uri="{FF2B5EF4-FFF2-40B4-BE49-F238E27FC236}">
                        <a16:creationId xmlns:a16="http://schemas.microsoft.com/office/drawing/2014/main" id="{3FFD5D64-B757-4841-8707-22AB773961DD}"/>
                      </a:ext>
                    </a:extLst>
                  </p:cNvPr>
                  <p:cNvSpPr/>
                  <p:nvPr/>
                </p:nvSpPr>
                <p:spPr>
                  <a:xfrm flipH="1">
                    <a:off x="6325532" y="2223329"/>
                    <a:ext cx="36000" cy="360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631" name="Oval 191">
                    <a:extLst>
                      <a:ext uri="{FF2B5EF4-FFF2-40B4-BE49-F238E27FC236}">
                        <a16:creationId xmlns:a16="http://schemas.microsoft.com/office/drawing/2014/main" id="{89CE385A-098A-412C-8E48-BF4099EB14AB}"/>
                      </a:ext>
                    </a:extLst>
                  </p:cNvPr>
                  <p:cNvSpPr/>
                  <p:nvPr/>
                </p:nvSpPr>
                <p:spPr>
                  <a:xfrm flipH="1">
                    <a:off x="6237822" y="2315378"/>
                    <a:ext cx="36000" cy="360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</p:grpSp>
          <p:grpSp>
            <p:nvGrpSpPr>
              <p:cNvPr id="619" name="Group 179">
                <a:extLst>
                  <a:ext uri="{FF2B5EF4-FFF2-40B4-BE49-F238E27FC236}">
                    <a16:creationId xmlns:a16="http://schemas.microsoft.com/office/drawing/2014/main" id="{FBD80090-E8CB-4AB9-ADA7-0B200A62B983}"/>
                  </a:ext>
                </a:extLst>
              </p:cNvPr>
              <p:cNvGrpSpPr/>
              <p:nvPr/>
            </p:nvGrpSpPr>
            <p:grpSpPr>
              <a:xfrm>
                <a:off x="8048356" y="1819154"/>
                <a:ext cx="826554" cy="326153"/>
                <a:chOff x="8048557" y="1656743"/>
                <a:chExt cx="826554" cy="326153"/>
              </a:xfrm>
            </p:grpSpPr>
            <p:sp>
              <p:nvSpPr>
                <p:cNvPr id="620" name="Freeform 180">
                  <a:extLst>
                    <a:ext uri="{FF2B5EF4-FFF2-40B4-BE49-F238E27FC236}">
                      <a16:creationId xmlns:a16="http://schemas.microsoft.com/office/drawing/2014/main" id="{49D7A888-30BE-4FB8-A183-C928D1266341}"/>
                    </a:ext>
                  </a:extLst>
                </p:cNvPr>
                <p:cNvSpPr/>
                <p:nvPr/>
              </p:nvSpPr>
              <p:spPr>
                <a:xfrm>
                  <a:off x="8048557" y="1656743"/>
                  <a:ext cx="413277" cy="326153"/>
                </a:xfrm>
                <a:custGeom>
                  <a:avLst/>
                  <a:gdLst>
                    <a:gd name="connsiteX0" fmla="*/ 408905 w 413277"/>
                    <a:gd name="connsiteY0" fmla="*/ 0 h 326153"/>
                    <a:gd name="connsiteX1" fmla="*/ 413277 w 413277"/>
                    <a:gd name="connsiteY1" fmla="*/ 0 h 326153"/>
                    <a:gd name="connsiteX2" fmla="*/ 413277 w 413277"/>
                    <a:gd name="connsiteY2" fmla="*/ 133975 h 326153"/>
                    <a:gd name="connsiteX3" fmla="*/ 235112 w 413277"/>
                    <a:gd name="connsiteY3" fmla="*/ 169116 h 326153"/>
                    <a:gd name="connsiteX4" fmla="*/ 235112 w 413277"/>
                    <a:gd name="connsiteY4" fmla="*/ 276736 h 326153"/>
                    <a:gd name="connsiteX5" fmla="*/ 76622 w 413277"/>
                    <a:gd name="connsiteY5" fmla="*/ 326153 h 326153"/>
                    <a:gd name="connsiteX6" fmla="*/ 13226 w 413277"/>
                    <a:gd name="connsiteY6" fmla="*/ 294306 h 326153"/>
                    <a:gd name="connsiteX7" fmla="*/ 105041 w 413277"/>
                    <a:gd name="connsiteY7" fmla="*/ 72479 h 326153"/>
                    <a:gd name="connsiteX8" fmla="*/ 408905 w 413277"/>
                    <a:gd name="connsiteY8" fmla="*/ 0 h 3261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13277" h="326153">
                      <a:moveTo>
                        <a:pt x="408905" y="0"/>
                      </a:moveTo>
                      <a:cubicBezTo>
                        <a:pt x="409998" y="0"/>
                        <a:pt x="412184" y="0"/>
                        <a:pt x="413277" y="0"/>
                      </a:cubicBezTo>
                      <a:lnTo>
                        <a:pt x="413277" y="133975"/>
                      </a:lnTo>
                      <a:cubicBezTo>
                        <a:pt x="266811" y="133975"/>
                        <a:pt x="235112" y="169116"/>
                        <a:pt x="235112" y="169116"/>
                      </a:cubicBezTo>
                      <a:cubicBezTo>
                        <a:pt x="235112" y="169116"/>
                        <a:pt x="235112" y="169116"/>
                        <a:pt x="235112" y="276736"/>
                      </a:cubicBezTo>
                      <a:cubicBezTo>
                        <a:pt x="235112" y="276736"/>
                        <a:pt x="144390" y="326153"/>
                        <a:pt x="76622" y="326153"/>
                      </a:cubicBezTo>
                      <a:cubicBezTo>
                        <a:pt x="49296" y="326153"/>
                        <a:pt x="25249" y="318466"/>
                        <a:pt x="13226" y="294306"/>
                      </a:cubicBezTo>
                      <a:cubicBezTo>
                        <a:pt x="-28310" y="215239"/>
                        <a:pt x="35086" y="106521"/>
                        <a:pt x="105041" y="72479"/>
                      </a:cubicBezTo>
                      <a:cubicBezTo>
                        <a:pt x="216531" y="18669"/>
                        <a:pt x="319276" y="0"/>
                        <a:pt x="408905" y="0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621" name="Freeform 181">
                  <a:extLst>
                    <a:ext uri="{FF2B5EF4-FFF2-40B4-BE49-F238E27FC236}">
                      <a16:creationId xmlns:a16="http://schemas.microsoft.com/office/drawing/2014/main" id="{2E93B329-3A83-4628-BE27-B99E86E7A014}"/>
                    </a:ext>
                  </a:extLst>
                </p:cNvPr>
                <p:cNvSpPr/>
                <p:nvPr/>
              </p:nvSpPr>
              <p:spPr>
                <a:xfrm flipH="1">
                  <a:off x="8461834" y="1656743"/>
                  <a:ext cx="413277" cy="326153"/>
                </a:xfrm>
                <a:custGeom>
                  <a:avLst/>
                  <a:gdLst>
                    <a:gd name="connsiteX0" fmla="*/ 408905 w 413277"/>
                    <a:gd name="connsiteY0" fmla="*/ 0 h 326153"/>
                    <a:gd name="connsiteX1" fmla="*/ 413277 w 413277"/>
                    <a:gd name="connsiteY1" fmla="*/ 0 h 326153"/>
                    <a:gd name="connsiteX2" fmla="*/ 413277 w 413277"/>
                    <a:gd name="connsiteY2" fmla="*/ 133975 h 326153"/>
                    <a:gd name="connsiteX3" fmla="*/ 235112 w 413277"/>
                    <a:gd name="connsiteY3" fmla="*/ 169116 h 326153"/>
                    <a:gd name="connsiteX4" fmla="*/ 235112 w 413277"/>
                    <a:gd name="connsiteY4" fmla="*/ 276736 h 326153"/>
                    <a:gd name="connsiteX5" fmla="*/ 76622 w 413277"/>
                    <a:gd name="connsiteY5" fmla="*/ 326153 h 326153"/>
                    <a:gd name="connsiteX6" fmla="*/ 13226 w 413277"/>
                    <a:gd name="connsiteY6" fmla="*/ 294306 h 326153"/>
                    <a:gd name="connsiteX7" fmla="*/ 105041 w 413277"/>
                    <a:gd name="connsiteY7" fmla="*/ 72479 h 326153"/>
                    <a:gd name="connsiteX8" fmla="*/ 408905 w 413277"/>
                    <a:gd name="connsiteY8" fmla="*/ 0 h 3261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13277" h="326153">
                      <a:moveTo>
                        <a:pt x="408905" y="0"/>
                      </a:moveTo>
                      <a:cubicBezTo>
                        <a:pt x="409998" y="0"/>
                        <a:pt x="412184" y="0"/>
                        <a:pt x="413277" y="0"/>
                      </a:cubicBezTo>
                      <a:lnTo>
                        <a:pt x="413277" y="133975"/>
                      </a:lnTo>
                      <a:cubicBezTo>
                        <a:pt x="266811" y="133975"/>
                        <a:pt x="235112" y="169116"/>
                        <a:pt x="235112" y="169116"/>
                      </a:cubicBezTo>
                      <a:cubicBezTo>
                        <a:pt x="235112" y="169116"/>
                        <a:pt x="235112" y="169116"/>
                        <a:pt x="235112" y="276736"/>
                      </a:cubicBezTo>
                      <a:cubicBezTo>
                        <a:pt x="235112" y="276736"/>
                        <a:pt x="144390" y="326153"/>
                        <a:pt x="76622" y="326153"/>
                      </a:cubicBezTo>
                      <a:cubicBezTo>
                        <a:pt x="49296" y="326153"/>
                        <a:pt x="25249" y="318466"/>
                        <a:pt x="13226" y="294306"/>
                      </a:cubicBezTo>
                      <a:cubicBezTo>
                        <a:pt x="-28310" y="215239"/>
                        <a:pt x="35086" y="106521"/>
                        <a:pt x="105041" y="72479"/>
                      </a:cubicBezTo>
                      <a:cubicBezTo>
                        <a:pt x="216531" y="18669"/>
                        <a:pt x="319276" y="0"/>
                        <a:pt x="408905" y="0"/>
                      </a:cubicBezTo>
                      <a:close/>
                    </a:path>
                  </a:pathLst>
                </a:cu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</p:grpSp>
    </p:spTree>
    <p:custDataLst>
      <p:tags r:id="rId1"/>
    </p:custDataLst>
    <p:extLst>
      <p:ext uri="{BB962C8B-B14F-4D97-AF65-F5344CB8AC3E}">
        <p14:creationId xmlns:p14="http://schemas.microsoft.com/office/powerpoint/2010/main" val="1812342015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UUID" val="{93E631CD-4DD6-4048-BB24-6492F0B8AF99}"/>
  <p:tag name="ISPRING_RESOURCE_FOLDER" val="\\cern.ch\dfs\Users\r\rmarraff\Desktop\GRAPHICS\my graphics for the courses 5\"/>
  <p:tag name="ISPRING_PRESENTATION_PATH" val="\\cern.ch\dfs\Users\r\rmarraff\Desktop\GRAPHICS\my graphics for the courses 5.pptx"/>
  <p:tag name="ISPRING_PROJECT_FOLDER_UPDATED" val="1"/>
  <p:tag name="ISPRING_ULTRA_SCORM_COURSE_ID" val="0B99BB9A-CA1B-4B41-8CBB-B4C342AA7423"/>
  <p:tag name="ISPRING_ULTRA_SCORM_SLIDE_COUNT" val="1"/>
  <p:tag name="ISPRING_SCORM_RATE_SLIDES" val="0"/>
  <p:tag name="ISPRING_SCORM_PASSING_SCORE" val="100.0000000000"/>
  <p:tag name="ISPRING_SCORM_ENDPOINT" val="&lt;endpoint&gt;&lt;enable&gt;0&lt;/enable&gt;&lt;lrs&gt;http://&lt;/lrs&gt;&lt;auth&gt;0&lt;/auth&gt;&lt;login&gt;&lt;/login&gt;&lt;password&gt;&lt;/password&gt;&lt;key&gt;&lt;/key&gt;&lt;name&gt;&lt;/name&gt;&lt;email&gt;&lt;/email&gt;&lt;/endpoint&gt;&#10;"/>
  <p:tag name="ISPRINGONLINEFOLDERID" val="0"/>
  <p:tag name="ISPRINGONLINEFOLDERPATH" val="Content List"/>
  <p:tag name="ISPRINGCLOUDFOLDERID" val="0"/>
  <p:tag name="ISPRINGCLOUDFOLDERPATH" val="Repository"/>
  <p:tag name="ISPRING_PLAYERS_CUSTOMIZATION" val="UEsDBBQAAgAIAFKMf0id/9eaPwQAAOQOAAAdAAAAdW5pdmVyc2FsL2NvbW1vbl9tZXNzYWdlcy5sbmetV/9u2zYQ/r9A34EQUGADtrQd0KIoEge0xNhEZMmV6DjZMAiMxNhEKDHVD7fZX32aPdieZEfKbuymg6R0gG1YtO+7491335HHp59zhTairKQuTpzXR68cJIpUZ7JYnTgLdvbrOwdVNS8yrnQhTpxCO+h09PzZseLFquErAd+fP0PoOBdVBY/VyDw9PCOZnTjzceKGszkOrhI/nITJmE6ckavzO17cI1+v9E+/vX33+fWbtz8fv9za9YGJZ9j3D4GQRXrzqgdQwKLQTwCN+ElALpkzMp/D7MIF82lAnNH2yzDreUQunJH57LRbRBEJWBL71CMJjZMgZDYXPmHEc0ZXukFrvhGo1mgjxSdUrwXUsZalQJWSmf0h1bBQNKLLmRfOMA2SiMQsoi6jYeCMYl2W979YWN7Ua12CuwplsuLXSmTWJzDG/n5Xigpc8xoYheBVryX8U+dcFkedriO8pMEkYWHoxwkJvN2KMyJFhrySGzcDUSIckwgASl6J8gm2iWWZNUdYqWEIUzqZ+vBmJoSpXK0VvOuhccwJ1GAuii4r4AiJgF1xvAwjzyQNXCGO7nhVfdJldsCP/UJ1AdPADYGCLtsDZwZjBww1lqAbZSnSugtsRuIYT0gyDi+ByNB34RCL8Bza7XyIxRWJoUVI3GUT4As6wYbwpsV2/N/1V8oNndU94mkKdiZ9G6mbClZMSqELbKdVw7zE5MMCqkax/50ubgEhsbZeK7kREEKZdbMHNMUlnuHPhwX9PTnD1CdeAoTywmXCrNgZZxzkodA14kppswHwy7MNL1KBrkXKGyD8Pfwtk5n9mym2jeRjI/9CvN5Ky4utKgUeuXxxNDC0AyF7HGHeVBBeXYv8ru5yvRf+U6IwxP7PEPpsfaD/uG3WMYUOGEvd34KAPBtBAkVV/a1ocAaO5m3PgyjQ4maAzyDcAgQaPRXjAlJ1EMIFpHCA/ZKMY8pg2C7FdSXrzjlmK9sW6PtFTeHgoEQtHgp7LW409IQSfNOOM5A1W+nOgu5NywPtYZT5EHIAgKt2JAKkkjnEn/XAXMzILgOtZBzsZKkbldkWVfLWygbktsnF4zl8U+rcripe7cjbqtbpj0TRbi5qnc4HzJOY4MidJi4OXGKOcKZpVE8j4KKJyWdx4uOxMQdS5rxO16CVN7opsp5A7SnMI2cYwLYpjQUv0/U/X/7uifFNJO0q2q6+HwQCHWaEiHwF+yPQtaj+7AJheHxoZ3aC4jnB5yRCfay3p9edven0TjMKnPhfjoi8FfZc57B01O0XKLetHGYMu9MZsDK2JNRNmXbP332EGY4gR+0hyxnNeHkLssS0VoNQbPINC+th3h9uD02tZCGG2P6YsJsNMzpPsOfZqxR0oJLpbTvBMjgwpts7lYI7VV8wd4oDUL1v8EQm64GAdlDsNAa6vX1+6PXN47nx9amy99Hjl3vX038BUEsDBBQAAgAIAFKMf0iKZ3mFjQMAAKMOAAAnAAAAdW5pdmVyc2FsL2ZsYXNoX3B1Ymxpc2hpbmdfc2V0dGluZ3MueG1s1VdRb9s2EH73ryA49LFW0qZrZsgOgkRGjDi2Yalbi2EIaJG2iFCkRlJ23af+mv2w/ZIdxTixl6SjV2TIkAdHx7vvjh+/O1HxyedSoCXThivZxYftA4yYzBXlctHFH7L+62OMjCWSEqEk62KpMDrpteKqngluipRZC64GAYw0ncp2cWFt1Ymi1WrV5qbSblWJ2gK+aeeqjCrNDJOW6agSZA0/dl0xg3utFkKxN10pWguGOIUSJHfVEdEXxBQ48m4zkt8stKolPVNCaaQXsy7+4fjU/W18PNQ5L5l0mzM9MDqz7RBKuauHiJR/YahgfFFA4e+PMFpxaosufnvwxsGAe/QQpgH3myAO5kzBbqS9xS+ZJZRY4h99Qss+W7MxeBNdS1LyPIMV5Ajo4vPsOh0OzpPr0ThL0uuL7Groa9gjKEs+ZnsEZYNsmOzjHwp/8WmSTIeD0eV1Nh4Ps8HkPgoY3SEkjnYZi4FZVeuc3REWE2tJXsABQMycCMPiaNu0cZsrucOye0YzJUBFTRQou5wxOiIl29JVesNlHzwPMZrDRsS6i081JwIjbong+V2wqWfGctsoub/tiQALOoahqxTfp/fs5AXRhm2XtVkxTjx579eRssz81rBya3rK9RdVC4rWqkaC3zBkFQKq6hL+KxjaFiSaa1U2VugZi4zgUNySsxWjJyGJPkGKsoZIaNdKMOsz/F7zL2jG5koDLiNLaGywc+Px23sBV8SYe1CyqfGVl9lgdJ58fOU2SOiSyHxPcNAGKyv7HPgE9i4VpBBCAZtbEMBMTmrDmvOhnDZuIdsMzl2QZXPo7iAbUDhuDvV4TFjIQcVc1iwUMCcSKSnWiOTQbcZJaMlVbcDixeKhzb8q0IciLptSF9BskExTpkPQDg7fvD169+P745867ejPr3+8/mbQ7QSaCOKy+RF09uSIC4v626D7h6BvjLsHsX2lS6dQ+iDp4yP8dmI+HCRx5Abc4/PO6vpljrs0OZ2eXaBpkn4YZmknRAwjhYCwvAA1zd0bPyRmMOqPQ/wc2SidJKeXyTTEfzJNfg6qGXCD2iZJg+CCNjO+DPGa+nfGZOt9EVQCDPyFf7vAyBe85CDh/0UvP9VW3z8G/pNW/q6ri58Dz9TKjOi8gBN9NhW8+FH5nPS+JMb8092FfeeGHkePfgu5lZJLXgKP7ipw9wHVe3d0AHf+R5daLUDb/bDstf4CUEsDBBQAAgAIAFKMf0i5Awe2uQIAAFoKAAAhAAAAdW5pdmVyc2FsL2ZsYXNoX3NraW5fc2V0dGluZ3MueG1slVZtT9swEP6+X1F13wl7LZNCJSidhMQGGojvTnJNrDp2ZF/K+u9nOzax26TNckLCd8/je/VBqraULz/MZmkumJDPgEh5qYzG62a0uJ5nLaLgF7ngCBwvuJA1YfPlx5/2SxOLPMcSO5BTORuSQ+9mYb8pFOfj28LIGCEXdUP4/kGU4iIj+baUouXF2dCqfQOSUb7VyMsfi9V61AGjCu8R6iim9ZWRaZRGglJgQvq+NnKWxUgGzHu6tN9ETu/qdPYHtB1VFC3t5pORMVpDSoiLfHVjZBzP9e1xVxZGThMQ/qKGfvlsZBTKyB5kfPndVyOjDNG0zf/MSCNFaQoac0438Z3DBCn08zNRXRo5SzAJGUdnu+DKY3O9C0Du1/Ddp+a5SsGeTF0PFoJpesZgibKFNPGnzqYq8fbYon4fsNwQpjQgVPWgJx30E2mVvybW9bg/8EZ5EYCcoke8CtbWsOriDYCxvsevVrd2VYTxveuCACXsnDKIsFf2yN+6rEfIQNkjnxkt4JGz/RH80NJxfItviWvm6eprK3Cij75e/uStxtODebgqcO0UHlOLApZmHehlTZAK/kJrMM1LE2vqIkuOQks52dHSMn4ZXLa3Oak0OTC4gRserxQpMhiaOhuq3tVh2+w5Hkpnjaey+9vQ59idZ6hX+fWcIJK8qnW6aj5zPP1WdH3myTDDVQfkPd+IgGN9j5FqIrcgX4RgU91wgaCmXi+6FzYGT5OgBmkyXOXUXTJUft7WGci17hoFPz2xrsNVtKyY/sFXCm9QeKNry4i1o2Kl7+OEsnd4oHFDAETmlR/e7tBZ6pYhZbAD5smBxuY8llyq9JiOTdwNPsAGg9fiFJNm0m2MflZCXGwYILzqsIYZneX8MkaSKZtYtAD8Lu5zirazX2pm+MJ9Zs9ulqKLtf24gFpp/qf8B1BLAwQUAAIACABSjH9IMCzLSF8DAAC0DQAAJgAAAHVuaXZlcnNhbC9odG1sX3B1Ymxpc2hpbmdfc2V0dGluZ3MueG1s1Vdbbxo5FH7nV1he9bFM0ss2RQNRlEwUFAqIme62qqrIjA1j1WPP2h4ofeqv6Q/rL9njcUigudT0tlvxAHN8znfun4f48H0p0IJpw5Xs4v32HkZM5opyOe/il9npwwOMjCWSEqEk62KpMDrsteKqngpuipRZC6oGAYw0ncp2cWFt1Ymi5XLZ5qbS7lSJ2gK+aeeqjCrNDJOW6agSZAVfdlUxg3utFkKxF71QtBYMcQohSO6iI+LMlgJHXmtK8ndzrWpJj5VQGun5tIv/ODhyn7WORzrhJZMuN9MDoRPbDqGUu3CISPkHhgrG5wXE/ewJRktObdHFj/ceORhQj27CNOA+B+JgjhUkI+0lfsksocQS/+gdWvbemrXAi+hKkpLnGZwgl38Xn2QX6aB/klwMR1mSXpxlLwY+hh2MsuRVtoNR1s8GyS76ofBnr8fJZNAfnl9ko9Eg64+vraCiWwWJo+2KxVBZVeucXRUsJtaSvIAGgM2MCMPiaFO0VpspuVVl94ymSsAQNVYYzSBSseriI82JwIhbInh+dWqJnjN7ygXk4Gz32zNp8TWgzzcviDZs09H6xLhxyHtvhsoy87bJ81J0l+rfqhYUrVSNBH/HkFUIkq9L+FUwtDliaKZV2UgFMRYZwSlDC86WjB6GOHoNLsoaLGH/KsGs9/BPzT+gKZspDbiMLGBTQc6Nx2/vBFwRY65ByTrGB35w+sOT5NUDlyChCyLzHcGh26ys7M/AJ5C7VOBCCAXV3ICAyuSkNqzpD+W0UQtJM9h3QRZN010jG1BoN4d4PCYc5DCFXNYsFDAnEikpVojksD/GjdCCq9qAxA+LhzbfFKA3RVw2oc6BlcGZpkyHoO3tP3r85Omfzw6ed9rR54+fHt5rdMkpY0GcN08qx3eSVpjVF9T1FaN7COyG7anSpZtQesPp7aR8yYE3iSSOHO3czmBW17+KwNLkaHJ8hiZJ+nKQpZ2Q9g4VghLkBczHzN3KITb94ekoRM+VD6Xj5Og8mYTojyfJX0ExA27QIiRpEFxQMqPzEK2JvwXGGzdAUAhA4XN/XwCJC15yGMrfYjvvWpTvX+xfspz3v1741f1Ry8mIzgvo0U/r639PZz+0YP+nGvinqxffrTfdOLr1P0UL5Nv/tHqtfwFQSwMEFAACAAgAUox/SOhuVkqdAQAAJAYAAB8AAAB1bml2ZXJzYWwvaHRtbF9za2luX3NldHRpbmdzLmpzjZTLbsIwEEX3fEXkbitEn7TdoUKlSiwqlV3VhROGEOF4LMdJSRH/3ox5xYlT8Gzim+M7nknsTS+oBotY8BJs7LOdf7hzqwFpRudw7eqiQ09JZ0pDBtJwk6CcJSmIRAJrkMXB4ShvT4TPn0nrHZafIplDVvNjSG8WXGR1XHkstEfLPFrh0X482tqX+NepbF/VrqJat8PcGJT9CKWpWtWXqFNuGXb1Zke9wAaMBegz6IJH4JgO7egiT44PQ4o6F2GquCynGGM/5NEq1pjLeVf+ZalAVx98tQMGz8PXiWMnksy8G0ibiSdPFN0k/VQZ7PM+Tii8sOAhiJrvwI5/UMe4XVCDLpIsMQd6dENRpxWPodWlpxGFi8nKq9XNIUWbM7A2O+LulsIhBC9Bt6zG9xQOiCpXF3xApTGmjrTQds+PqEA+T2S8Tz2g8HK0WbLt6t6pULv9MXOOEDaO0NJ3+lKfKC889+a42EmcNRJPPUvFpXnRoynf4sJ7j5jmPULzr4BxY3i0TKvroboaqzZwvQI9QxTV5r/P7bNo1N3b/gFQSwMEFAACAAgAUox/SBra6juqAAAAHwEAABoAAAB1bml2ZXJzYWwvaTE4bl9wcmVzZXRzLnhtbJ2PMQ/CIBCFd34FuV2wW9MA3UzcHHQ2FVFJ6NFw1PrzhdQYZ4dL7l3e915O9a8x8KdL5CNqaMQWuEMbrx7vGk7H3aYFTnnA6xAiOg0YgfeGKd+0eEiOXCZeIpA0PHKeOimXZRGeplQSKIY5l2ASNo6yzBhRVlJOKwor2/m/6M8NDGOcq8vsQ96jKXtRq4VTshoqc3YoPN4iyGpQ8uuuys6US0URSv48ZtgbUEsDBBQAAgAIAFKMf0jW8MufbwAAAHcAAAAcAAAAdW5pdmVyc2FsL2xvY2FsX3NldHRpbmdzLnhtbA2Muw7CMAwA936F5b08NoamnegGC2VGVmNQJMeumlCVv8fb6XS6btizwMZrSaYBz4cTAutsMekn4HMa2wtCqaSRxJQDqiEMfdOJzSQPrtXDAovQj9eJs0PlO2Uvx6/Ia7vurpJCCzefvhNHPPbNH1BLAwQUAAIACAANdq5GiiTiqPoCAACwCAAAFAAAAHVuaXZlcnNhbC9wbGF5ZXIueG1srVVNb9swDD2nwP6DoXulpF3XNrBbdAWCHdahQNZtt0C1GVuLvybJddNfP8ry95xuBXZIYFN8jxT5SLvXz0nsPIFUIks9sqBz4kDqZ4FIQ488fF0dX5Drq3dHbh7zPUhHBB4pUmEAPCZOAMqXItcIvuc68kjPQJGZOLkUmRR6j9xnyN1FuiTvjmbokiqPRFrnS8bKsqRCISINVRYXhkRRP0tYLkFBqkEymwZxGuxS/x2NvyRLmd7noHrIXL89cE3ScjwrMSApT2kmQ3Yyny/Yj7vPaz+ChB+LVGme+kAcrOSsKuUj93d3WVDEoIxt5tok16C1SaKyzVy9FIuL1FHS94h12CSgFA9B0TgNCbNYNgF2tzFXUc2jBrSGV+1EzVv5bcz7pnGrOsc657x4jIWK8KgP6ayTQJcNo7pJdd1KQQ+NglaGiTgSfhVCQlC9fmslMl8QG7BVXJUnVaWPB/i04r7O5P4WYaiiuoO0bRq1TaMVqOWgbfR1R0Ga226B60JCU6qZ+yQCyL5wKbmRxZWWBbhsZKyxbAh2mb1y3aSuIW6kk/jsH3pj/Eat+ale60wF+B+N+YREbU1EGsDzSqCPhgRrqgGLbWxU5zE1MbucVPGY9HQ9MNkc66bgRRzNZQg4hgHXnHV2dggKkit08Qs5wvYODoIjEUYx/vQkw/j0IE3C5W6SoXdwEBxn/m4C2prbMrJxHUdiahXksol14vqF0lkiXip5DvaMXlY6fG3kmqObXLQH5/M/RnEQoxnMLZlYXeapt6+aw3szp1p1PpvcWgZqxXkAXeTWq5mFIh/5BLDlRaxv+zk1+7AHHeU8NR3TXN9R71m5Fi/glCIwX7rFqalJBEYzHvlwcdpjwH7idhmEr0yHIm6ztKkDpax6s/9VRZstX7fOdv1Qh12s4ZOA0mLsTH1EdYQyK9Jg1EOadx8RFeNOu5HAnRi2eKPFCYo0yz3yHh/qO1+eXXZXPsdPOOt9a+5tYJvLG1Z6nXCnIFbrur2IW+8GfPwNUEsDBBQAAgAIAFKMf0gELfffwQcAAO0dAAApAAAAdW5pdmVyc2FsL3NraW5fY3VzdG9taXphdGlvbl9zZXR0aW5ncy54bWytWetu47gV/t+nIFws0P6JL/IthceFLnQijCN7LSWZaVEIss3EQijRlWhPsvCPPk0fbJ9kDykplhTHkSYbYYLR4fm+c8hzIamM4ic/1HcxZ4H/m8d9FtqEcz98jMd/QWi0YpRF84jEhMfNo+TeD9fshxk+MCEDacy9cO1Fa12MxuMWmsgfNByoQ2MIb12t20GDLu7gITJwT4exS8W4VHQYMzptfdQsUSS8EVmRkJ9mHTULo28BZhiTiJvhmjyPlaJ2fqg4g6vIW/ugF4/7XfEcMqsHoyse1G33Bj186KiKovSR3jPaRuswGFwO1DbCrW6vpRy0YUfpKKjd67Uv+4f2oNNT4G1y2QeWLr7so+6g2+0Yhw7uABqpqmZ09MNAuWy3VbCGh5f6YTLRBq0WarfbStc49PrKRGsh0FaAQ1WGYgEVQ9GU/kHV1PZQQRN9ok26B2zgvt5Dww7ut1qHrqYprdZxcY+zyy/XUVp5OtlyfkB4MgQnR0VuNU8k12i1iyJQdkiwpR4naOnFxPIC8qUx2VHq7vEzyP2wkaanTOVMOfOqKE2EIA6BZlxgGTWlLFOQ/uQLIi9H/vpLY7njnIUXKxZycPIiZFHg0cb4r0nOpDOqgmR7EtXBPXgrcjQ3kD9VYaktyGN4zoFWLNh64cuUPbKLpbd6eozYLlxXcnPzsiUR9cMn0G5dDnR81hD1Y25yEhT8w0PxVIdtoU/FRLjXx+KphKTektDMYkv+1MAdTX68IiXo3o99LqFqWzznoFvvkRQDMFTFcx4TgpVi1Abi+RjEyTMHdUWUfeesOvVeSFQ0krTJsyi23W3r5tM2Yo9isYu4jwP9iqMMuk74KDxsiacSSExQGKwUpXTZ5PyNkmL6Wu4lowCsQHDzzSUVScq55uqzm7lqfXens6uZq5lXjbGeVCUSZfm3Tn/43O71/z5qpriKTPaNOp0WuZAk67WqcVnOYjZ1gRBPXQt/cxpj8bs2dHbrTE0LN8bpf2oTzBf4rjEWv6tAbxcLbDmuPTUN7Jq2a80cuS5T7GCjMf7Odmjj7QniDO198gPxDUHQnv2IoJj6azkgWrYf7kgFe8ZCvTetK9eZzaa2iy0jkzTGOFwjI/J+QDrUJ1qoNl4ARwSbYfRzcFfGXzIgldLaJNfm1fUU/jnCkWv/cUPhH/8Jb+bYgviRsALwBtu2eoVdbfYNIgcZN6sJmn2FRPtaE/Qd25AZ2K4As9Q780p1zJklkmuBbWdh6q+ZtfJCxEL6grzVCnAIdo+9z3YxSESykXWSY3FtQzb+9RbS2lSnJ1I44UR+KJP50d8T8CJaV4oUlJWODRGrX2/Nf7kT1Zxiw4XgGbN715FVL+x5UB4h48ijlIlpgGlvvffCFRzXyMrbQYq9gNraX0u1rQeTF878d+f/hjyeltYvaVVaBv72y8WnvTOdKbSVey8Kq5VYia3QGd5OOYAjJbgO+/mWfzSX3Hpc/FmO/Amzm6u2/e7UqsTo8/MqufATk7Ih7/ECNkZoB5rPaoHwDWQM9MDA82ktoGlNwJy8F8PpPULislKLwJqlHBZDn6C5g1gUHLmDGNWjuMeabTpi1clSHEgrgGX0kjw4nTvi2kAJ3NVe82dJHhj0CEq8PUQW5H6cJNTFz9mrmyhZJxb9Mt/aUyIL3HqUXz8QOEb9QJzMq9He3uBsNZN2XFiSe7aja9n7qP8kWzKEahckK7NNwpbYfYhYIKXUi7NiSzaFf37SkWSKi8TuPGezAq+N1YV+7eqqpWNxWhSlTqvjIM2FZ1PHdqeqJhgg3wOPrzawIT2IM3x1ruS0Z+CJCnzp8trEi1ab3//3/+o0JX8SKUql/6jLA1Us+hh+5fu3xTiJ/1OBx1G1IlS+VASmh+UMWv3sLLMhXUvVcVT9+gYSxpb5wXbRqtLhI09yoy6+QhuRR7nG+MaLnqANOYzRukRy+iJBeG0fjneIHad+SGrCP93XxeQdc+6qhiEvV1Ao1F89JdvjGnko/Y6CKNyyavDp16oFjapESdY+r88pt4qsJ0BdJu/Hqtyf3DleBccbK9yI2Y4XLsAhjxidi08Hb7+VgYL40rGkZMwjcWfK3vIa8Yb9SGM3fvBoDGp5UVl1Dj7MxakypSzKytoLAnesdU41FZT17hiFDqkns8mpF+VllK5r8sta3u9X2RvH4cCfDuU8PwrL+hZ55m/0c8Kyvi22jRncMN6AyiN5ZPa1Q/OivLxK5ECHhB4Is/XN3oo6woOp+OoV51xKBUXNgK3JOL8xOn5A0poWQ3m/m+84Pgpft/MbgVm+2Om1qjRwzOHm+SQecZ9T8n6Gy+lAHeaTQL6fKoNU51QdJB9py2uSSBF/2ZIvDbhyeKtNID6fN1DK8aUhVjX5Av4ebps1NdHTckjpzXloIJu67Om1TIaildczxZKKPw8aNd+s06h5LkKjlPb9AIa7YEkiDDngkyxHi7K89ib72nEnD2iZShrYd0bzBHwD3CHcOl5BOUkhseQBJyua5CU/Huwo9ynZE5oR5SS51Tm/AKMYyuN8dqt8Sh54rnpTQe0qSDveMRfz2sWBd2HylnMSl4zU23y4t4zl5E80rWwHOs77xJ6UNWuR7vk+zXgp7M0TpkD3vcUfNfN7LfSoN3/FKssACnzv/kX3D1BLAwQUAAIACABTjH9IXsqXvlsjAAC0RwAAFwAAAHVuaXZlcnNhbC91bml2ZXJzYWwucG5n7Xx7WJNXtjedXrRDK9PLQFUgrU51OhI43jVc0tbaiHRAVEQCSSwWKARFhQBJCLEXi05aUkUJXiC1gEggiRBCIORiS5G2QVIJSYQQIiLG5AViSF4CuZ43wXY68z3Pd77zPOd8f/EHhL3fvX9r7bXXWvu3eN6dM3viUS/+ccUf/fz8Xozd9d5eP79nM/38ni5Y+hzUs7XUDIc+nsrfi3rXj9MfbIAaz2S98/d3/Pxa6P7OD5+F2s8f25WS7+e3rNv781Rv3vWP/PxQsbHvvbO/GDulxdOni5I8x0MrAm4uOfQ9/JUdXxZ9YFq+L++tp858fKrtL7s/+fpPrLqv/7Tn69erdi39+JXE1FfChv+068KOF15fgl+5/VX0GxYPt0U3g0lG5mM3kk0GoFq0YaN6/lK0OicTFHBdl2rZeibV/eiyzvnwjloyyz+Mc94PegrSy6/jc34Wuxo/hbVhsX1uPdWdJdrg7fdLTo68qzSnzw5lMb8Kesbbcyh+Kp0exIsQPX5X5BviZ8lZ67hEon5WsOafzQZmKaLmeW/zpmj4J8maap+Ym2BL1bM+eR8G8nyDt/alB3o/732R0vcH7x8j/0FL8X6eXFnY2DO5VTp/u9ZE9ThQSOdYAB1bYu6pJdeTRPWh5Ogy60g/cGZtzTb7IxSSZJ0ukjoeTeVRHbJQ0qOrtWqpGxz5Qx5JcRnrzmcj9Qkl919BJcTMf+Qk+uBpHY/TZzv1NeTs20STbRzmmXu0Dje/u6SmgWi9gxpfRdeYPlkSug37yzWmv3fCNq4/PBP4q0JzAJ7FLLUb5koqECc2wCeLweurs5GOIfktZoBvHB0ahz9DXNmkB+sjKG/F6LVknWO04/q4sqGSR7UVUYOo8b4VhwWh+0YfShxa0y29aPClc9nv9DYli2259hSvrU7yDvZJBuWls7x99EvsN9PQ/WbjQ/iLPuO9QBtikwK0VhGz+P6ZjvOfkcg068anvY8aWqq0drdNCmPaaukxKxgn9pg2Xy7N9MnbFMhbUq933Xw64If64Fc9S1/z9gYRjtCGGmpIxoPgZzDnvTkLtxRs6sVxBwwAKdbYbIkYpjp7qW36kotUK3C1LBThXje9ttECedDWXkslwhNiKu4168HjUpdLmKXtHyMUlTHYGoTB2W2p5NUAYxPq8b/TgTaLaoptUaljo68JP8BsqY5hl18fpS6oFaZur6JM4XHkZla9wW6P1M33m7OVCNeLecXdcQ1OJ+kn1tFaTn6xm2LT2v4xYdpJnu7UD+dzTmHRt6ofbmTO98UJKpssQGFCU7/n5pKYxwPJqCONc/NyqnuuTU6Zzs8ajacgZ3vbB48gPU5LBMaon7JVsIBBWwbmYbNeGF5UPC+sblvKWQazkCSEan5VNFtIF/bFIv0JkaBYYxr/m/G00ZXljXG//hPjtCHK8+Th9NkdMPsv6/YTzh+BHwI25BFlqdgYbgxXMS31uMdlae1M12TW1HY1+fS1jJHsnO8Oyr5rrfwMPF59QM998wFPHuOYMXTxX8fobPzmNHUq7bZwRNiPPjQtmD9LL6mLbt+r3i4aIV3R2VUCrGQkB3PtqHS6qPoAo5GudDsLgfZKoVw5djiONtR2Ht5UwCREEi6CV4xbVESH3Cz5XMJCtJI8nT4/UozMpbdHuefGp6xtVdGNqFDigzkn+mbogQYlkf+Xrt3A1Asx5jMJP7w5snNwww0W3WHIfv7i4AwBvhF/tjOGuxobEEEe1aTRs5E5bZXnCWKXsAkkpNAGCJ0VNbjWcj8OcMDxckdwjJskUY7tbW+eVSxjO1JowxmuMOpMBTO3AbdT2+tGP9HlUXphiAENsykU6e39GnbtIZxNqA5hMiu5BHR1MkqOrc+qIT6cm/eGRXlcB20bfn2q7Cd7SVHH52kMzJRMUdBZ0Y+b1TTJVJ+2xkeKRnKQR6KZdvckTv19+9HDRcXvGe3LWfpkOZki6ecC+8Gq+NSfK5VjlErCxbYqjP+jnBPrU2tKZn5i4NZ5N/TYpZWYPtUfCkPM6DzkDaYErY7cz9DKcThTvabrgwjJ3H3zOThcF25s7sn9G/yAzURF768kXDbYywbIfTXWwqcI5Az4viZCJ+jc68jH5jFvlJ9j13+c5K+FNmQuAKbOpg0NCvvQN68ZjwdLeqeSlC+pyrjLvaJ3HS1Z3zW6ur28BIPquNYzSTLdzXDVfgg4gbS+A/To2YNpEsxgCm3IErw+Ne42JYVYnCoT3raEZcbB1+DfSZXdAQOfJyDxH15kyabyam/U6FJQfRwZm3ojF7mqUIurlrAU6plCeH5Rk8sNrZ5fxWZq+fs5muiSPM1bUJ7U4MyXfLvy4FYQL0ncm0sRjw6/Ds9MyBHTc+H4gCaFUVQGK52r3xeuQ3osyN4JzU5vdMhfJsBfs61+W5FYpxffRn+gGh9iVGW4lnN7JnKkfVcranRXXTAXIlerIzn5URh5XrS+W4ObaghBqzHyfNxzMMnt78+vrSm+/2fuSl/GLEAF8pIokvD8sz2TiJ/byzu0QRfAeZJnqGDT1M6mneloEWYwliazhCeqE2uBHwcIZAMJkozI4SOiXiZAgm1YzBRje8GARcOmWpskDYTODNeOdOB4Xa909A9Xhxl3II/dK9jH7slNsaXICdLJ8ygYpU3syz+vdx6mDZHwn/J3iX9Mb2etTgc2EFzCoymCzcfbJo3fLYF9KRPQtmUf76z8em0SQ6f7/pAHsAGPFN1UkVFEG3IV4t9CM3QelgdxqYBQ7NKSStcm0bNdk8Exo62hKDgmgeQEYmZ3zmSzgYaeXLhAYSv4+emAqMf/UPtyebCwvWcSXXWA/3qTHIC5h5uoYYbHVhepIQnVz8mYRA+osivqd97fqZzh1njGXr4ReJZgjzXO8L9ultuorzcNftsSz0VWuKyEy4T3JktJreFdyTYe7AJaz3CRylSWyJ9IzW+KKTdJ5aA4xmBWbyBob5GoGpDQysHBAMC1/YKQi3A9dmytL11m+51GRx495tq7ic21n3s95N5fAnlZm8yFz4nsUfMPKsybfUSgJ332yzWj/SeTmaTL5dYV3tP7ZPp68vtQl6zYodGF4nZ4h+0Jy5SfFWy8twHa8TNzCN8hTxvKfzD1QseX0DZskpT7mEH6bLAyP4G2ddvtBev8ydv7KjRw9uFW6fZw3b1N3ow6jvdyipPJW70PIJqiP25+roFoIutW4uK8E0TClL4aHsmdbX4uizjz01qcGe0VeE95O/3AwAX7WAC12DrJk4dSJtbhzuQ/7cNqrbqwacA/QnTM6j2v+5d5cRC0lNjDLrnHmXAlxNsuCOSdez+O55vQD0F9nF3o7f4lpW/3Cvjt36bU1g957fV21vp12W2bIr3dj8Iy3/yqMnOJ92/t3fTZniBcFAk6wcprKLNDtaZSW9dN+D7uFOkrNd7VNjDpHfbNytQ+t5rqUt+hl1pra4OwxWP1+/6ivWbkY7hmEpt54NKCTpDjIr6NH5gyNatJl35TM/x8T5jXoEpIN+GeBZqVDClkeHeBYaVV9zTX+Wes97KaY4R/m8D9thTK2cHR4OA+FBVMpoKtCVS7ApWAdFnjGNsifdTsZFMXEMjznUyFa5sc3DcrC1K9nINqhX55Hp1FhZ5x349w36+Pq6l5gqz9M20IfdI9jnSPm09cD0TxX2fRCR/pqq8HHgQPGmsLVrLUB8Uco95uYXpKHMxlYD4WdVtFhJLg3biGmiu/R7mpSv+YW4ni/1X4Cqq/1AXgkNgX4gT1IAmRbRZGHJWTbj9ZphbTUsW2dTavzoQymc0maT6VCK/6eYycrkqkAqLWCIZRJHQK3QhuZSL/1RiR2C6cdlzMqjkjWKvFUx7tgCHczBcdZ1vLlPI5Yvklvo+3dgi7Hp4eQi9V9lZAi+hgTwygz6sm8MeFrFrX7mpBeBdLw87YB7+WM4amDaPfVaoJdqEYsbedJRs8wnY0cWkF3ANInX5+eYx8IizT6yqcac58r3TWVhWd9ovq+7Z+jc7CD5eOur8pL4wuWfc5msWpTcPPo3FcQH1E7WremZskaCkfhriUXok4t0eYzFvQq2tkM20oR8x/G54InFZ6U4HVuFdWS/lkv0zhcqL/A0p9GCq16VO7KD5OOdPO6YJ9lSooGpioJ1+1z7OZgGL050OugK9d1N11v+pVHpGJN3TCnu9C523co2z9WDxx8yhyVXtgAgENZ6hSV+/nn0ak7VJOJKBjlCD+eVGy/z1eZdKANk28RQX8NYlL54u0nob3fvbx+3vGaYiFBL7D3xXdXPke/kzBXPvT/PdYO/fBCxSr+P2pKIUK0kqarFdmHIC4zLBQ2z2RFH3L5a4nt/CLMUigCf2DCn+9fx2h0+Xs/r2Kz6NpChL5E/S3lYQfAMSq9lFkIZz2s6SNLVOB6sRSsIXTFch1nCtMQkk5GdPonzmayLRhjkYTlAQeVByZVjfJ1Bn9CPseYaMxqxUbh3+KfElRyXsSNkW9QTy+M0U2RHmroPjzScme4aBvkjDU6mT/AbSKU3sMaHU4ZAfw2ULOPoG4cg84j16aDG5TDRQmCYjFaO2ouwrYsowhGNDucV1RyR/uRcrAFUO4zybqJpp/9ekkzxyjLjI5RCuOyLKtvmN7sjZvkpGxJyZj44Z+tSCUSDB/fRKBvKoLBVd/N/RU64IfeJNQ0H814Wjueoc3Cbq8dZNhXayg5d+zD0R7aCioarGV0689fbTh3x/v3nthIaF5U8mdJ/2QhE3oS/+D2fK/Cf5VeCZU3M7XSucvS7fbFUiXohZpr0UioApw9JmRcSM/jWsgHVHjnc3/XEiMpW8jikt1AXSItpfeq2Spi8WqhHULKgpbeiaXIOe+6/jxqaOMf0m7KSjZ9007/mVkLvqen0CR/duK/NPu/teNIoj4gFwho2D0KtUhoJJP9YaSJycsyyKolUViAGO2VgxSxFNH8iLdzjpH14+WFCNsD1rQhfPYqB4bPaRmWVGFYveCJaYhDgdz3O0tj/B4Tw6zc0cSfF8R/irxzpv4xgHD2saMSSGzYppbIyMy5a24LNytaVvRRc2py8fQT+ynfZQ+i/OAOLrE/FVeMDXK9L25TTMadJnwkYHp/IkZHLFZfec6viUFp54wbkgSmoQfVOP0yqlmRUBQPWAVyhEUKZOAheobdm9rPM4oJHQB7UXyKEvfnVcSoo6XXOzWaCMEutCRtt9Ufj+IB+xSd58az2ZR3khRtfKgQwEN3xQHj8Q3ztfCXI/mYozspUYLgj0tZclMtsSc5cLAW/yoUV34hxgJNNiD/wTNAkuMp+8JpUK3kA2KGNDHtOQkWw7MEFYSLhJImIbQVK0ewY5JiMN1PN/wxG+1IUT6EGWsuDInBCNs3pmVBMMfR7N3ZsC3QDXP0dXw/AAlxJSm0fdV+uz1qXQK1aRG3+Do9/krui0/20lD0iUOvcPFVgDm/eBxjOdx6b011b+6h+2H9C3VWBWR/2PzqYcISshZtEyFoOAOcYBgliDiem2S+uwN/POXAnmO7AxqTKOrpR6YZJoE4ngudx+AOKaI/9WpUjurtFCJdgwjGyJUVwy+CxFj9rNHKNWBPH6HVldWSI0BNmQNcXnU0oH02Tr9kqLvf/Or5LBM/HIhVRw51a4mltFk6CuqDYUUTB5+j0xlF6Fp8gxx0k10u0rz2uCddpCI7uMIdh9EKVUvF0W7wRg+wH7FeLzZ1qRVZqjOdoLzwlItjkQfIkUBZiVRKQn+4nLBb15ztic3RCyUit+Gv5uAWGVtW71TTSS4KPMpkNTTHOMJfCKUoF1AfaicVfkNNH9q2rS1KxzXwIUKOAJGclQwffhCZWt9JYtA5n+ulcL4pyGzOl1W0gvA9il6wPTnv7lLeVjmJ2TNfzPEtrZXRTt7205qGrHAb7sP0bDPYM5Daff9BHH/Gu8b5VHj11M6JoybsVzwV8lQvkyljK/UbSOpu0b/HIS4KWZjNeAKZNOTnAX58bnz/1sJ8WjBeke1qUT/iAfx3ztlMdarh3EuYzIOoX8QSnWaawWiCTgqr7h7ZXn0zI+rI6rz9axeytneFpwkpsYqAuYxbd7/7syNjx1GGAoMwrh/xp5NW6Qzp7dXfuGt6VbNuB0mJDZMRdhNwdKGI1Oiy2lhiTaZ+lurNwea9WXiWT6XYuBZ+Lqj2ofouekGnLVld/IT7YVQMlV9+ngMqhcNTR6geedHIR+mMhrpZMe3LYHnCJqJx7sGhaOxerbCpuFkmIX99hK+LmF79lCKjVe+FOt/1zXDrxrNK9JiMYWe0kk6RerEUpDq1q7wfbCABJ2pCyGf2p381hNhkbOhPP6mKPnZK4QfcjGc0YF7N9CZqj+09nN3PirdNAVRuvOEUQBrEzIYTeA8QhxuOZNQcn8OwX8NImEKoNAoStKiMA3TtRxmKBmOAEQQCbXwl2IYXDpISGKk2pJtfCjKRthy9eFmoLm3I7lBCQIzDsqVAjsxL1m4+3fOD1+KfykFBjl3I/6TlLge4Sg6V3WiCFejerkN0h1AAEsHWIFdBCr//EgCV8N6NidJzXakKtVJmGscASK7MS2u33Uk0EjCLxeF42Dq8QS6mOVAiKSu1iZXodwy/y/y5tIL4U/Leef/rjx7nX+z+dRhOA6w7MAvT4EFxDWoCbN0qNDVJqRMyfrF6O9V9/NDErsCbzom1K4GzUFbcoNaX7ZMkzcexWTaCuubnrisFjo48YmdbpKHyJI1UB/hXaCn+5QBC38D/1YnSw7MGq2uIy/lXBTC1ncJJJzVH+LfEA0zqqFiuLE3xUbsCGZzAfIevYntiCyZXMvXTRNjkKbfbRbkGRwpCxfXj14WDojaDmHiFIQH2UlxSv5IdEnc5y4R2P4HkJgU95OQ3q0Alqr5BdHZ67umszANHGllNZmQ6mjlhwtq8tDlqsOYuPukcseqYuqX4NwyRkeSNr4aS8+T0ivi/12kau+NwM/LWOjXOfKApjfT4QH47JSclo7AFiX6lopYlnd2D22AIHadVrusQjEoaS2jf+gRBjYQHED7rCZVOTVJ53NwDcrDaMgngPWqXsJlcNuso+nNmbGp4AO6y4g8SoIKcgcSoUZzgbP3SZQXPYB5zhWQ/38zn0XwRfBF8EXwRfBF8EXwRfBF8EXwRfBF8EXwRfBF8EXwRfBF8EXwRfBF8EXwRfBF8EXwRfBF8EXwRfBF8P8FcKE/PJM61w2TtJHO1iUf2Ljqn93SmQvcYJe1AUnJfnZ1LJKbueP26Seiw9uq4N7XjO9Y5EjPwN/eP1denvXu7S82bfQ+La73j8hcuKi24tfrYZm+N5j9jj15G9TvaJXvlUq/my/y/t/vmP0fIHfxpc5xGMzXOJb/PwtdH8iTR9tG7jTEgI21NpE+GhUQM3fvDoDz2LviozmkEnAbYL6m942umBWnDKdo1xnNDDrVOR40zFZmAAjAbmg3/Rmc4+YLisd6JgVS11St94qc+btRttGsGo+X+/ZuTYkLwEnxAemif0Dz8uPkxGRGp3r2C30i9Zqe6A4iQHPLkM6xOT9TIdihsHSy6JTJw70DxLJSWxHV9giPcwyvi/eUUefKaoukDm3vqMdtk94v4cj3JUSDMza3gukuiMzz5DfKpvRTRnkuZpqsc2Aj86pLR5HqitL310yP18mmdJ+1Mrdme5BfvOI5K5xMNId6lVNfXfbHK3Ou6aPgo1r6Lb24SVYHjD4HZkVS7ulPBfFsRlVXaBEpJjnRn4ObO4XbZtsASBzT5J5s/iBbgX/+YKmBUWqYGx+b6AgFxdxTuRQ5FRCUAhMTuXCkmrlz/gJu/sIrDCNBbD+oZsvYFqP+vvfaWkweRYLbGotc/Yrt+MCEcbvS0szsJiAJ7jGQaxTS27iaGPkx6zbv3i4jnOzrDkAGU1Fdfx/I19UDI2vArCjifwxC6hne0a4bsHQ2ow8pP50U0ZrRJ+vrU0LeSPFvAQlaFSHsVnG9XWKK60ecaKs8D85LRGH8z7nIJnsJfD1g4d/FMJqYZYRnCPApW20q1RxEXR9exIDsFU6GgcEq/VoMp0Zd+syRaG5bsIR1eduAOwrVQw72vs1eZtfQDEU8zZpoG0bYf2QfVWXoxH3RM/kmWzpcOrozBy6dnRiODV5PzjfKHzyWcwKrQPOxDyURYXiiMLCWfy+N8Ragv1pZU+bfb7e3ITVPhBJdV7APWgYto0H8fRzLo1/qp1drbf3j3mueaLHtY7t4cstuOZXBydcMmjT7TFvx68k78bGV/RplYnmZ6UXS9cp04PoHHJydl0ob6u6ZkFRp2bIIYItiIgH9Rfha15dpYEw/uRO9xYT6U8Jubi/w9TQZQgsZoJgGCJwdwjxI0sNBHF5627SO/FdKQKEBIUgU179Dcgdl/CoqJPxWIf/LJgs8I++AnddVQRsqcEysCeQRXj0WwqaoPFEdzVaSaJlBUmRAqN/Q2sIx+rqYmbP0H2RM1IKAkYfUyb/F6j7zWg4006lRpQHh36fP/kN1LqxaMIhLQBo28Jc21b6qINNOiI1L71CWS6S9udWSUc43gzhTAs0idJJg6tZRDz8+VcC/MhvKa1hYmTAtmosexKr3ttepx68GlNx7GuW9UkuX2JVcLGn5xd8tdm9yys+VBTpInb5ip7l33JQuSLHHTA4QjvIiSsb8zY5j2KLc9eS7RHnXP6wlHGMUbQgt5NjqovfHtaD7VHdosrH0r4BEnR69h4O8bOcdlKlBtR2f0lmpxyemwtR3rjkIxsLZU1nwHTYgOBxVlAWp+DDGqJ9plin1BDL/NSySuja6vGkXt3fCe2vzjkACshnYKY86K8ZysXiIV+cYrQeuTNT17q1XxAlNkLE+ZLhCJwcoT3sviujcs4K8B7qATk2dqQcy8ZYm5if2lF06muVGlfhbdC77lDp2mWfF/F5/KcL0S4qg94odq0599jz/NEav3FBQnYxq5ChsVCcefkQ9MYvs4r/HVgDj6IdrQH1NfARDTBfe5n8UbTgBBtuY4hMhqLwG9eHGp2YneXKJdTcS4Y4KWe/4KaF0Zk6EcLV5Htf7lK2bbgiNu9CPNFjP+Ux9Fzo8qKK2eEY012fqNIy492N79GSU8e0rO0DBLvU8SJ4vxbrinaM2ie3P0tXTjCGlqR/YMqD7oVnDshjHx4hZsToatPYUY8tg/khCKr2lBkXByGsl8Uan3a3UO2wtg1MqAxjpLq3ewZjHhiUTpSm0lHvD9erDKTQ567kPhR80CrbddTj1SBijEvLKMgYy9sUH6C85sxaVGjjs05TH0rezeo8Nr7KHGSRQwu+4RMq7Y428S6weRMerTHVrk6QwJiES7CqslpZyo53iEy62km8Vnba67kLrzuBHoPCoG8x2U8CyJgsetWdKilKfa0fr6ArEkbXHQxmU33Ry6ThJ8NWKjMoKRPAVSBtHRkC1amxilh7r3eJ4vjvhoVvc6DmELdx+eXoldHDJHDMMaTDVIzydA/ePg39kU6jSCz3VgsrrQN4Vzqkcvq7/KuGevHRTDkbA0m22yWqS7TWQH/e3svSC+Mjs9V39CSqCkag23cGvp3ScxOp0CkkRIxG50kA+sWJBq3HEH9ufM2XTekFqx4HNB/F3r3l4jGlyUfG8NpttUfT+xRfFj7mMQc9Ukx4d7qh8bsFMIu+NMbeb8JJybO+xkB40s6End35EH1NUYkcfONAAD1In1jleLoR/EkBdEs21Rg95jZUXrZeFZcrsMRwZrDRARoBnAlmrKQnxh9f7p3VZSWlK6sGBeZk72dGkcHOxPs8/gQac1vWxNnGcOtaI/JaBeRK7aVi7FviWZde2B36eAU8Dbl5BUHHBqvSWYGymNj4H9z6nNldtqsQfJ2KoGzdi9GFJ0WpSLug0vt1cEcgrCwlPVm8QDtNvajHq9PY600/ZYZkJZpPHbULRo2Z+NAf8wIlvsgwQTiZDuTLJLk3uQlDFZ2x/w3B8wRnWwO9PgFUU6LoKqi2s5efjExaCk2go4tIQjWBAMrtnDM06wL/RLCUKPfEd8dxnx48iVxTCC4DDGAECmHomoUKyFprN2w92qC0cPXEgvZBaM/H4ENcFf8HodIl60mc9kZMiPWYnKSYWjgHKQO97wSSNZrTQ2l8k4RGBVB3JulJqXtnLaPnmFA/aS+Ox0zUfuXrrdusZPs0m2lTzhgU3zw8FYXJ7QN9YYtvakKQn/kV+/N2ScRMuKHEK1ceZGG8NLAPevsavi3K6OhH4zo7y19m6N9Wa15qffZwBWQjygzAlKRTIu61SK+2jzVwb8KZDs+aAwwGEA45IcRWb+ZU1evtXPZOfQGb0xNindO6p8Qm865uaBxQTWWfOMLYSqgtSb3piub2b9yfYm54tU+EE1+kG50IkXvlnNPSnqKjbWJTtqTAA6JYxFnZ89DA9OtAbDsa2+ntj6e3NujN4c0d8Uz8vbYQuijaZ7q2N1VV4J7PAqNnV2CZaWKYaWYdhaIMGypZs9G506ZYB2wPv9Xvj6btbJeavji+/PAixOUP7SU8Flo4/dMBBzT1HYrMHPFNo32FxDqSuTnYQAQBc8MHtdBf5gOd4I1dNvTEwofBt+mYTUU6+bzqkT6puf/UD2hC45RklFANg5Ida1VWCuLX8PLvfITiQcE4C82244/BokV8Zbci1PZxfzDYlUCJ2U7DqFLnjsR8XONinkr9nL73Sk15oGdyXECLd+Z2kOJqOc/BxkXaZ1Cmrpc4zqGOhFu+VxDn4um0pL3ZYSZ2nraQwh4cfmb09ldvCL2mmN4jfIfosGZuzh+v4u55ZQFpYAJeyvYsRvuABTcTpTn24i551Ab20ph3a7m5gA+jQlZLgKwAr6MinlJ5zkfjX0xq49RMZ9aZerwuAHcukMLDyOYIdMczvx8nH9mCuSdaC82PfpQGFOYIb8ak6XVN4I8Oecp15xuraRuuZvOZO5JIShigGtDHA5o0xulJfpveMwdxjd2DO72A/9MCKpG1f1sVxGTToUNzbfQwOMTXpQXBFqorc3WwEK49mLSj/9xfVK1QG0d+qsb7dCf9WsrWsXlbveM57y0rinIjo1XUf7bKKodQ8Uoib+z7ovu1+1PTd9Nn4XfIs22Xp/OVe1E9TcerhNlj4jLHNtYHQMcN1G7mS+ydGVg6sOhcuxoavEocy7FICID4Rz6oUANyIK2t8SRCxcCyrxzaQLzyx33KmfbDh/u8IRABUbnkJRCDvsmO6iwtPi0M/uNAtc81EeE6IgqFFnv51kZiQi2hP92Eq/jOWhCNFHxuV5pz9HUnpH6+rz70QzvSJ2R6AdB5zUibbdz9hTvc+C8Da4S8E0oagaGvah35voF4t2wkxH8Iur5k6f6NgW6G4yZe4pvJwBlemabOBfAN6ypa4QW6v6budB/uODqQuHyRvD10wxujP90YrA88WGMATL201wxqF9AJdJB1y8ZPZYGitwdaq+Wu0x6uAdW6c3qunJkLLLJJYqs0wj10jdWkYjGLID+ZBOlVs/iovVxYzHZL9UiwDGxGUaOo8h62o6LdIwhdqj7E1pfKulXV6CaTPkTVUneRx+uyacqtwmX47adL7VSLYd0PCsfIZQOoGUNTZLGogo3RE6zYw3YY/x+0S6uardWcgQ3ZMS4cTBRgbZDr9cW+NhzHm7W/Q3TlKIyUoraIiwsUCreZb95cKi6QZKlxNSs/Tx0aPzJpco6YQMcjO+8r/bl14qjpW8KwzTWz7meBEsY5aVpmA+z6wEI7j9SuRU1FdfE3Jg8eE4Ge85Zp4bkfh2bwRb7E3brtEuffJkvurCok6x2hRyUVhLmat1leGckMJ3/QdSeuvKRIUpjIU4BXO+OvXIQ3ior8Gts1MIdIePmpBt6kct1W4MQ69LG4I6R5HxrjXjRJq6n0VrkzctjWS3jWRd3r0LcYQvEYN1azcQO893Ds7AqILCnQU22YCuprB8X3byLHA/1sdPVPB/MFXvftVJUcOqUVz92nmD3zth8r42c3e70y5f9HX7muqnsSXu6nllxaq61I+jV0exFN6E/otf19dfYzA/wwjFlWxS+0KZqj48ff+5t2+uWlpU2l4m91SXu6GvVtBj8m9FEH39sfujH+P8+6hT/8TUEsDBBQAAgAIAFOMf0hXve3RTgAAAGwAAAAbAAAAdW5pdmVyc2FsL3VuaXZlcnNhbC5wbmcueG1ss7GvyM1RKEstKs7Mz7NVMtQzULK34+WyKShKLctMLVeosFUysrDUM4AAJYVKoBojBLc8M6UkAyhkYGGAEMxIzUzPKLFVsjBECOoDDQUAUEsBAgAAFAACAAgAUox/SJ3/15o/BAAA5A4AAB0AAAAAAAAAAQAAAAAAAAAAAHVuaXZlcnNhbC9jb21tb25fbWVzc2FnZXMubG5nUEsBAgAAFAACAAgAUox/SIpneYWNAwAAow4AACcAAAAAAAAAAQAAAAAAegQAAHVuaXZlcnNhbC9mbGFzaF9wdWJsaXNoaW5nX3NldHRpbmdzLnhtbFBLAQIAABQAAgAIAFKMf0i5Awe2uQIAAFoKAAAhAAAAAAAAAAEAAAAAAEwIAAB1bml2ZXJzYWwvZmxhc2hfc2tpbl9zZXR0aW5ncy54bWxQSwECAAAUAAIACABSjH9IMCzLSF8DAAC0DQAAJgAAAAAAAAABAAAAAABECwAAdW5pdmVyc2FsL2h0bWxfcHVibGlzaGluZ19zZXR0aW5ncy54bWxQSwECAAAUAAIACABSjH9I6G5WSp0BAAAkBgAAHwAAAAAAAAABAAAAAADnDgAAdW5pdmVyc2FsL2h0bWxfc2tpbl9zZXR0aW5ncy5qc1BLAQIAABQAAgAIAFKMf0ga2uo7qgAAAB8BAAAaAAAAAAAAAAEAAAAAAMEQAAB1bml2ZXJzYWwvaTE4bl9wcmVzZXRzLnhtbFBLAQIAABQAAgAIAFKMf0jW8MufbwAAAHcAAAAcAAAAAAAAAAEAAAAAAKMRAAB1bml2ZXJzYWwvbG9jYWxfc2V0dGluZ3MueG1sUEsBAgAAFAACAAgADXauRook4qj6AgAAsAgAABQAAAAAAAAAAQAAAAAATBIAAHVuaXZlcnNhbC9wbGF5ZXIueG1sUEsBAgAAFAACAAgAUox/SAQt99/BBwAA7R0AACkAAAAAAAAAAQAAAAAAeBUAAHVuaXZlcnNhbC9za2luX2N1c3RvbWl6YXRpb25fc2V0dGluZ3MueG1sUEsBAgAAFAACAAgAU4x/SF7Kl75bIwAAtEcAABcAAAAAAAAAAAAAAAAAgB0AAHVuaXZlcnNhbC91bml2ZXJzYWwucG5nUEsBAgAAFAACAAgAU4x/SFe97dFOAAAAbAAAABsAAAAAAAAAAQAAAAAAEEEAAHVuaXZlcnNhbC91bml2ZXJzYWwucG5nLnhtbFBLBQYAAAAACwALAEkDAACXQQAAAAA="/>
  <p:tag name="ISPRING_OUTPUT_FOLDER" val="\\cern.ch\dfs\Users\r\rmarraff\Desktop"/>
  <p:tag name="ISPRING_PRESENTATION_TITLE" val="prova Java script"/>
  <p:tag name="ISPRING_RESOURCE_PATHS_HASH_PRESENTER" val="29df1374ca102f9ccb99cc2e1aa7fcd2f11e"/>
  <p:tag name="ARTICULATE_SLIDE_COUNT" val="2"/>
  <p:tag name="ARTICULATE_PROJECT_OPEN" val="0"/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E-learning template">
  <a:themeElements>
    <a:clrScheme name="Template e-learning">
      <a:dk1>
        <a:srgbClr val="4F5D75"/>
      </a:dk1>
      <a:lt1>
        <a:srgbClr val="FFFFFF"/>
      </a:lt1>
      <a:dk2>
        <a:srgbClr val="0053A1"/>
      </a:dk2>
      <a:lt2>
        <a:srgbClr val="FFFFFF"/>
      </a:lt2>
      <a:accent1>
        <a:srgbClr val="AAC9DA"/>
      </a:accent1>
      <a:accent2>
        <a:srgbClr val="FFCC00"/>
      </a:accent2>
      <a:accent3>
        <a:srgbClr val="86DB2C"/>
      </a:accent3>
      <a:accent4>
        <a:srgbClr val="D3E3EC"/>
      </a:accent4>
      <a:accent5>
        <a:srgbClr val="FA2E50"/>
      </a:accent5>
      <a:accent6>
        <a:srgbClr val="00284C"/>
      </a:accent6>
      <a:hlink>
        <a:srgbClr val="AAC9DA"/>
      </a:hlink>
      <a:folHlink>
        <a:srgbClr val="800080"/>
      </a:folHlink>
    </a:clrScheme>
    <a:fontScheme name="TEMPLATE fon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E-learning template" id="{F9A5FE4A-F72B-4EB0-A81C-31D7CA015367}" vid="{DFB92761-C954-4330-9827-9F365AC5735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E-learning template</Template>
  <TotalTime>60311</TotalTime>
  <Words>49</Words>
  <Application>Microsoft Office PowerPoint</Application>
  <PresentationFormat>Presentazione su schermo (4:3)</PresentationFormat>
  <Paragraphs>47</Paragraphs>
  <Slides>2</Slides>
  <Notes>1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6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2</vt:i4>
      </vt:variant>
    </vt:vector>
  </HeadingPairs>
  <TitlesOfParts>
    <vt:vector size="9" baseType="lpstr">
      <vt:lpstr>Aharoni</vt:lpstr>
      <vt:lpstr>Arial</vt:lpstr>
      <vt:lpstr>Calibri</vt:lpstr>
      <vt:lpstr>DS-Digital</vt:lpstr>
      <vt:lpstr>Montserrat</vt:lpstr>
      <vt:lpstr>Optima</vt:lpstr>
      <vt:lpstr>E-learning template</vt:lpstr>
      <vt:lpstr>Presentazione standard di PowerPoint</vt:lpstr>
      <vt:lpstr>Presentazione standard di PowerPoint</vt:lpstr>
    </vt:vector>
  </TitlesOfParts>
  <Company>CERN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prova Java script</dc:title>
  <dc:creator>Rosaria Marraffino</dc:creator>
  <cp:lastModifiedBy>Rosaria Marraffino</cp:lastModifiedBy>
  <cp:revision>1608</cp:revision>
  <dcterms:created xsi:type="dcterms:W3CDTF">2015-10-12T13:12:50Z</dcterms:created>
  <dcterms:modified xsi:type="dcterms:W3CDTF">2019-02-27T12:02:01Z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37B77BBC-3C44-4FBC-A31D-CF4C17CD3461</vt:lpwstr>
  </property>
  <property fmtid="{D5CDD505-2E9C-101B-9397-08002B2CF9AE}" pid="3" name="ArticulatePath">
    <vt:lpwstr>Home-PPT-Graphics</vt:lpwstr>
  </property>
</Properties>
</file>