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499" r:id="rId2"/>
  </p:sldIdLst>
  <p:sldSz cx="9144000" cy="6858000" type="screen4x3"/>
  <p:notesSz cx="6858000" cy="9144000"/>
  <p:custDataLst>
    <p:tags r:id="rId5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26" orient="horz" pos="1412" userDrawn="1">
          <p15:clr>
            <a:srgbClr val="A4A3A4"/>
          </p15:clr>
        </p15:guide>
        <p15:guide id="35" pos="2880" userDrawn="1">
          <p15:clr>
            <a:srgbClr val="A4A3A4"/>
          </p15:clr>
        </p15:guide>
        <p15:guide id="47" pos="3946" userDrawn="1">
          <p15:clr>
            <a:srgbClr val="A4A3A4"/>
          </p15:clr>
        </p15:guide>
        <p15:guide id="53" pos="1111" userDrawn="1">
          <p15:clr>
            <a:srgbClr val="A4A3A4"/>
          </p15:clr>
        </p15:guide>
        <p15:guide id="57" pos="1542" userDrawn="1">
          <p15:clr>
            <a:srgbClr val="A4A3A4"/>
          </p15:clr>
        </p15:guide>
        <p15:guide id="58" pos="4218" userDrawn="1">
          <p15:clr>
            <a:srgbClr val="A4A3A4"/>
          </p15:clr>
        </p15:guide>
        <p15:guide id="60" orient="horz" pos="3884" userDrawn="1">
          <p15:clr>
            <a:srgbClr val="A4A3A4"/>
          </p15:clr>
        </p15:guide>
        <p15:guide id="61" orient="horz" pos="2001" userDrawn="1">
          <p15:clr>
            <a:srgbClr val="A4A3A4"/>
          </p15:clr>
        </p15:guide>
        <p15:guide id="62" orient="horz" pos="686" userDrawn="1">
          <p15:clr>
            <a:srgbClr val="A4A3A4"/>
          </p15:clr>
        </p15:guide>
        <p15:guide id="65" pos="5624" userDrawn="1">
          <p15:clr>
            <a:srgbClr val="A4A3A4"/>
          </p15:clr>
        </p15:guide>
        <p15:guide id="66" orient="horz" pos="3997" userDrawn="1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DE2"/>
    <a:srgbClr val="F2BD76"/>
    <a:srgbClr val="B68F5A"/>
    <a:srgbClr val="D55B78"/>
    <a:srgbClr val="C0536B"/>
    <a:srgbClr val="DF4100"/>
    <a:srgbClr val="565656"/>
    <a:srgbClr val="000000"/>
    <a:srgbClr val="272E3B"/>
    <a:srgbClr val="DF772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3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6395" autoAdjust="0"/>
  </p:normalViewPr>
  <p:slideViewPr>
    <p:cSldViewPr snapToGrid="0">
      <p:cViewPr>
        <p:scale>
          <a:sx n="80" d="100"/>
          <a:sy n="80" d="100"/>
        </p:scale>
        <p:origin x="-1968" y="-152"/>
      </p:cViewPr>
      <p:guideLst>
        <p:guide orient="horz" pos="1412"/>
        <p:guide orient="horz" pos="2001"/>
        <p:guide orient="horz" pos="686"/>
        <p:guide orient="horz" pos="3997"/>
        <p:guide pos="2880"/>
        <p:guide pos="3946"/>
        <p:guide pos="1111"/>
        <p:guide pos="1542"/>
        <p:guide pos="4218"/>
        <p:guide pos="5624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60" d="100"/>
        <a:sy n="60" d="100"/>
      </p:scale>
      <p:origin x="0" y="0"/>
    </p:cViewPr>
  </p:sorterViewPr>
  <p:notesViewPr>
    <p:cSldViewPr snapToGrid="0">
      <p:cViewPr varScale="1">
        <p:scale>
          <a:sx n="88" d="100"/>
          <a:sy n="88" d="100"/>
        </p:scale>
        <p:origin x="301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tags" Target="tags/tag1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9C6D509-0591-41FC-9EC3-A150E4A00DCB}" type="datetimeFigureOut">
              <a:rPr lang="en-GB" smtClean="0"/>
              <a:t>15/10/18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06393F-1622-4F2E-B070-B5D3832C8E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63629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asic layout_WHITE"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9615129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xmlns:p14="http://schemas.microsoft.com/office/powerpoint/2010/main" id="1" dur="indefinite" restart="never" nodeType="tmRoot"/>
      </p:par>
    </p:tnLst>
  </p:timing>
  <p:extLst mod="1">
    <p:ext uri="{DCECCB84-F9BA-43D5-87BE-67443E8EF086}">
      <p15:sldGuideLst xmlns="" xmlns:p15="http://schemas.microsoft.com/office/powerpoint/2012/main">
        <p15:guide id="1" orient="horz" pos="799">
          <p15:clr>
            <a:srgbClr val="F26B43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Title Placeholder 43"/>
          <p:cNvSpPr>
            <a:spLocks noGrp="1"/>
          </p:cNvSpPr>
          <p:nvPr>
            <p:ph type="title"/>
          </p:nvPr>
        </p:nvSpPr>
        <p:spPr>
          <a:xfrm>
            <a:off x="482860" y="-18256"/>
            <a:ext cx="7510203" cy="1143000"/>
          </a:xfrm>
          <a:prstGeom prst="rect">
            <a:avLst/>
          </a:prstGeom>
        </p:spPr>
        <p:txBody>
          <a:bodyPr vert="horz" lIns="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45" name="Text Placeholder 44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1"/>
            <a:r>
              <a:rPr lang="en-US" dirty="0" smtClean="0"/>
              <a:t>Second level, 14 </a:t>
            </a:r>
            <a:r>
              <a:rPr lang="en-US" dirty="0" err="1" smtClean="0"/>
              <a:t>pt</a:t>
            </a:r>
            <a:endParaRPr lang="en-US" dirty="0" smtClean="0"/>
          </a:p>
          <a:p>
            <a:pPr lvl="2"/>
            <a:r>
              <a:rPr lang="en-US" dirty="0" smtClean="0"/>
              <a:t>Third level, 14 </a:t>
            </a:r>
            <a:r>
              <a:rPr lang="en-US" dirty="0" err="1" smtClean="0"/>
              <a:t>pt</a:t>
            </a:r>
            <a:endParaRPr lang="en-US" dirty="0" smtClean="0"/>
          </a:p>
          <a:p>
            <a:pPr lvl="3"/>
            <a:r>
              <a:rPr lang="en-US" dirty="0" smtClean="0"/>
              <a:t>Fourth level, 12 </a:t>
            </a:r>
            <a:r>
              <a:rPr lang="en-US" dirty="0" err="1" smtClean="0"/>
              <a:t>pt</a:t>
            </a:r>
            <a:endParaRPr lang="en-US" dirty="0" smtClean="0"/>
          </a:p>
          <a:p>
            <a:pPr lvl="4"/>
            <a:r>
              <a:rPr lang="en-US" dirty="0" smtClean="0"/>
              <a:t>Fifth level, 12 </a:t>
            </a:r>
            <a:r>
              <a:rPr lang="en-US" dirty="0" err="1" smtClean="0"/>
              <a:t>pt</a:t>
            </a:r>
            <a:endParaRPr lang="fr-CH" dirty="0" smtClean="0"/>
          </a:p>
        </p:txBody>
      </p:sp>
    </p:spTree>
    <p:extLst>
      <p:ext uri="{BB962C8B-B14F-4D97-AF65-F5344CB8AC3E}">
        <p14:creationId xmlns:p14="http://schemas.microsoft.com/office/powerpoint/2010/main" val="3867246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6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l" defTabSz="914400" rtl="0" eaLnBrk="1" latinLnBrk="0" hangingPunct="1">
        <a:spcBef>
          <a:spcPct val="0"/>
        </a:spcBef>
        <a:buNone/>
        <a:defRPr sz="2800" kern="1200">
          <a:solidFill>
            <a:srgbClr val="4F5D75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rgbClr val="4F5D75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rgbClr val="4F5D75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200" kern="1200">
          <a:solidFill>
            <a:srgbClr val="4F5D75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200" kern="1200">
          <a:solidFill>
            <a:srgbClr val="4F5D75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EDE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931499" y="1960015"/>
            <a:ext cx="1001721" cy="2078999"/>
            <a:chOff x="4491003" y="2882322"/>
            <a:chExt cx="732281" cy="1519795"/>
          </a:xfrm>
        </p:grpSpPr>
        <p:grpSp>
          <p:nvGrpSpPr>
            <p:cNvPr id="3" name="Group 2"/>
            <p:cNvGrpSpPr/>
            <p:nvPr/>
          </p:nvGrpSpPr>
          <p:grpSpPr>
            <a:xfrm>
              <a:off x="4491003" y="2882322"/>
              <a:ext cx="732281" cy="1519795"/>
              <a:chOff x="3636585" y="1321238"/>
              <a:chExt cx="1162984" cy="2413688"/>
            </a:xfrm>
          </p:grpSpPr>
          <p:sp>
            <p:nvSpPr>
              <p:cNvPr id="21" name="AutoShape 16"/>
              <p:cNvSpPr>
                <a:spLocks noChangeArrowheads="1"/>
              </p:cNvSpPr>
              <p:nvPr/>
            </p:nvSpPr>
            <p:spPr bwMode="auto">
              <a:xfrm flipH="1">
                <a:off x="3847405" y="2761703"/>
                <a:ext cx="332077" cy="973223"/>
              </a:xfrm>
              <a:prstGeom prst="roundRect">
                <a:avLst>
                  <a:gd name="adj" fmla="val 50000"/>
                </a:avLst>
              </a:prstGeom>
              <a:solidFill>
                <a:schemeClr val="tx2"/>
              </a:solidFill>
              <a:ln>
                <a:noFill/>
              </a:ln>
              <a:extLst/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2" name="AutoShape 7"/>
              <p:cNvSpPr>
                <a:spLocks noChangeArrowheads="1"/>
              </p:cNvSpPr>
              <p:nvPr/>
            </p:nvSpPr>
            <p:spPr bwMode="auto">
              <a:xfrm rot="12738138" flipH="1">
                <a:off x="3636585" y="1901041"/>
                <a:ext cx="269716" cy="898014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lumMod val="75000"/>
                </a:schemeClr>
              </a:solidFill>
              <a:ln>
                <a:noFill/>
                <a:headEnd/>
                <a:tailEnd/>
              </a:ln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3" name="Oval 22"/>
              <p:cNvSpPr>
                <a:spLocks noChangeArrowheads="1"/>
              </p:cNvSpPr>
              <p:nvPr/>
            </p:nvSpPr>
            <p:spPr bwMode="auto">
              <a:xfrm flipH="1">
                <a:off x="3881027" y="1321238"/>
                <a:ext cx="637589" cy="598676"/>
              </a:xfrm>
              <a:prstGeom prst="ellipse">
                <a:avLst/>
              </a:prstGeom>
              <a:solidFill>
                <a:srgbClr val="525E71"/>
              </a:solidFill>
              <a:ln>
                <a:noFill/>
              </a:ln>
              <a:extLst/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4" name="Rectangle 5"/>
              <p:cNvSpPr>
                <a:spLocks noChangeArrowheads="1"/>
              </p:cNvSpPr>
              <p:nvPr/>
            </p:nvSpPr>
            <p:spPr bwMode="auto">
              <a:xfrm flipH="1">
                <a:off x="3846468" y="1942028"/>
                <a:ext cx="735872" cy="1041491"/>
              </a:xfrm>
              <a:prstGeom prst="roundRect">
                <a:avLst>
                  <a:gd name="adj" fmla="val 10641"/>
                </a:avLst>
              </a:prstGeom>
              <a:solidFill>
                <a:schemeClr val="accent3">
                  <a:lumMod val="75000"/>
                </a:schemeClr>
              </a:solidFill>
              <a:ln>
                <a:noFill/>
                <a:headEnd/>
                <a:tailEnd/>
              </a:ln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5" name="AutoShape 4"/>
              <p:cNvSpPr>
                <a:spLocks noChangeArrowheads="1"/>
              </p:cNvSpPr>
              <p:nvPr/>
            </p:nvSpPr>
            <p:spPr bwMode="auto">
              <a:xfrm flipH="1">
                <a:off x="4248429" y="2761703"/>
                <a:ext cx="332078" cy="973223"/>
              </a:xfrm>
              <a:prstGeom prst="roundRect">
                <a:avLst>
                  <a:gd name="adj" fmla="val 50000"/>
                </a:avLst>
              </a:prstGeom>
              <a:solidFill>
                <a:schemeClr val="tx2">
                  <a:lumMod val="75000"/>
                </a:schemeClr>
              </a:solidFill>
              <a:ln>
                <a:noFill/>
              </a:ln>
              <a:extLst/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6" name="AutoShape 7"/>
              <p:cNvSpPr>
                <a:spLocks noChangeArrowheads="1"/>
              </p:cNvSpPr>
              <p:nvPr/>
            </p:nvSpPr>
            <p:spPr bwMode="auto">
              <a:xfrm rot="8861862">
                <a:off x="4529853" y="1901042"/>
                <a:ext cx="269716" cy="898014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lumMod val="50000"/>
                </a:schemeClr>
              </a:solidFill>
              <a:ln>
                <a:noFill/>
                <a:headEnd/>
                <a:tailEnd/>
              </a:ln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7" name="Freeform 26"/>
              <p:cNvSpPr/>
              <p:nvPr/>
            </p:nvSpPr>
            <p:spPr>
              <a:xfrm>
                <a:off x="4211311" y="1322549"/>
                <a:ext cx="311888" cy="596057"/>
              </a:xfrm>
              <a:custGeom>
                <a:avLst/>
                <a:gdLst>
                  <a:gd name="connsiteX0" fmla="*/ 0 w 311888"/>
                  <a:gd name="connsiteY0" fmla="*/ 0 h 596057"/>
                  <a:gd name="connsiteX1" fmla="*/ 117183 w 311888"/>
                  <a:gd name="connsiteY1" fmla="*/ 22214 h 596057"/>
                  <a:gd name="connsiteX2" fmla="*/ 311888 w 311888"/>
                  <a:gd name="connsiteY2" fmla="*/ 298028 h 596057"/>
                  <a:gd name="connsiteX3" fmla="*/ 117183 w 311888"/>
                  <a:gd name="connsiteY3" fmla="*/ 573843 h 596057"/>
                  <a:gd name="connsiteX4" fmla="*/ 0 w 311888"/>
                  <a:gd name="connsiteY4" fmla="*/ 596057 h 5960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1888" h="596057">
                    <a:moveTo>
                      <a:pt x="0" y="0"/>
                    </a:moveTo>
                    <a:lnTo>
                      <a:pt x="117183" y="22214"/>
                    </a:lnTo>
                    <a:cubicBezTo>
                      <a:pt x="231603" y="67656"/>
                      <a:pt x="311888" y="174038"/>
                      <a:pt x="311888" y="298028"/>
                    </a:cubicBezTo>
                    <a:cubicBezTo>
                      <a:pt x="311888" y="422018"/>
                      <a:pt x="231603" y="528401"/>
                      <a:pt x="117183" y="573843"/>
                    </a:cubicBezTo>
                    <a:lnTo>
                      <a:pt x="0" y="596057"/>
                    </a:lnTo>
                    <a:close/>
                  </a:path>
                </a:pathLst>
              </a:custGeom>
              <a:solidFill>
                <a:srgbClr val="3B465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" name="Freeform 27"/>
              <p:cNvSpPr/>
              <p:nvPr/>
            </p:nvSpPr>
            <p:spPr>
              <a:xfrm>
                <a:off x="4208536" y="1942029"/>
                <a:ext cx="373648" cy="1041491"/>
              </a:xfrm>
              <a:custGeom>
                <a:avLst/>
                <a:gdLst>
                  <a:gd name="connsiteX0" fmla="*/ 0 w 373648"/>
                  <a:gd name="connsiteY0" fmla="*/ 0 h 1041491"/>
                  <a:gd name="connsiteX1" fmla="*/ 295344 w 373648"/>
                  <a:gd name="connsiteY1" fmla="*/ 0 h 1041491"/>
                  <a:gd name="connsiteX2" fmla="*/ 373648 w 373648"/>
                  <a:gd name="connsiteY2" fmla="*/ 78304 h 1041491"/>
                  <a:gd name="connsiteX3" fmla="*/ 373648 w 373648"/>
                  <a:gd name="connsiteY3" fmla="*/ 963187 h 1041491"/>
                  <a:gd name="connsiteX4" fmla="*/ 295344 w 373648"/>
                  <a:gd name="connsiteY4" fmla="*/ 1041491 h 1041491"/>
                  <a:gd name="connsiteX5" fmla="*/ 0 w 373648"/>
                  <a:gd name="connsiteY5" fmla="*/ 1041491 h 1041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73648" h="1041491">
                    <a:moveTo>
                      <a:pt x="0" y="0"/>
                    </a:moveTo>
                    <a:lnTo>
                      <a:pt x="295344" y="0"/>
                    </a:lnTo>
                    <a:cubicBezTo>
                      <a:pt x="338590" y="0"/>
                      <a:pt x="373648" y="35058"/>
                      <a:pt x="373648" y="78304"/>
                    </a:cubicBezTo>
                    <a:lnTo>
                      <a:pt x="373648" y="963187"/>
                    </a:lnTo>
                    <a:cubicBezTo>
                      <a:pt x="373648" y="1006433"/>
                      <a:pt x="338590" y="1041491"/>
                      <a:pt x="295344" y="1041491"/>
                    </a:cubicBezTo>
                    <a:lnTo>
                      <a:pt x="0" y="1041491"/>
                    </a:lnTo>
                    <a:close/>
                  </a:path>
                </a:pathLst>
              </a:custGeom>
              <a:solidFill>
                <a:schemeClr val="accent3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4" name="Group 3"/>
            <p:cNvGrpSpPr/>
            <p:nvPr/>
          </p:nvGrpSpPr>
          <p:grpSpPr>
            <a:xfrm>
              <a:off x="4535293" y="3311379"/>
              <a:ext cx="635598" cy="584586"/>
              <a:chOff x="4100372" y="3288465"/>
              <a:chExt cx="635598" cy="584586"/>
            </a:xfrm>
          </p:grpSpPr>
          <p:sp>
            <p:nvSpPr>
              <p:cNvPr id="5" name="Rounded Rectangle 4"/>
              <p:cNvSpPr/>
              <p:nvPr/>
            </p:nvSpPr>
            <p:spPr>
              <a:xfrm>
                <a:off x="4100372" y="3288465"/>
                <a:ext cx="635598" cy="584586"/>
              </a:xfrm>
              <a:prstGeom prst="roundRect">
                <a:avLst>
                  <a:gd name="adj" fmla="val 10848"/>
                </a:avLst>
              </a:prstGeom>
              <a:solidFill>
                <a:schemeClr val="tx1">
                  <a:lumMod val="50000"/>
                </a:schemeClr>
              </a:solidFill>
              <a:ln w="28575">
                <a:solidFill>
                  <a:schemeClr val="tx1">
                    <a:lumMod val="40000"/>
                    <a:lumOff val="6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6" name="Group 5"/>
              <p:cNvGrpSpPr/>
              <p:nvPr/>
            </p:nvGrpSpPr>
            <p:grpSpPr>
              <a:xfrm>
                <a:off x="4225821" y="3321528"/>
                <a:ext cx="401322" cy="513313"/>
                <a:chOff x="4223691" y="3315959"/>
                <a:chExt cx="401322" cy="513313"/>
              </a:xfrm>
            </p:grpSpPr>
            <p:sp>
              <p:nvSpPr>
                <p:cNvPr id="7" name="Rounded Rectangle 6"/>
                <p:cNvSpPr/>
                <p:nvPr/>
              </p:nvSpPr>
              <p:spPr>
                <a:xfrm flipH="1">
                  <a:off x="4408482" y="3315959"/>
                  <a:ext cx="36000" cy="504266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" name="Rounded Rectangle 7"/>
                <p:cNvSpPr/>
                <p:nvPr/>
              </p:nvSpPr>
              <p:spPr>
                <a:xfrm flipH="1">
                  <a:off x="4227952" y="3419752"/>
                  <a:ext cx="397061" cy="10800"/>
                </a:xfrm>
                <a:prstGeom prst="roundRect">
                  <a:avLst/>
                </a:prstGeom>
                <a:solidFill>
                  <a:schemeClr val="bg1"/>
                </a:solidFill>
                <a:ln w="22225" cap="rnd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9" name="Rounded Rectangle 8"/>
                <p:cNvSpPr/>
                <p:nvPr/>
              </p:nvSpPr>
              <p:spPr>
                <a:xfrm flipH="1">
                  <a:off x="4227952" y="3513656"/>
                  <a:ext cx="397061" cy="10800"/>
                </a:xfrm>
                <a:prstGeom prst="roundRect">
                  <a:avLst/>
                </a:prstGeom>
                <a:solidFill>
                  <a:schemeClr val="bg1"/>
                </a:solidFill>
                <a:ln w="22225" cap="rnd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0" name="Rounded Rectangle 9"/>
                <p:cNvSpPr/>
                <p:nvPr/>
              </p:nvSpPr>
              <p:spPr>
                <a:xfrm flipH="1">
                  <a:off x="4227952" y="3560608"/>
                  <a:ext cx="397061" cy="10800"/>
                </a:xfrm>
                <a:prstGeom prst="roundRect">
                  <a:avLst/>
                </a:prstGeom>
                <a:solidFill>
                  <a:schemeClr val="bg1"/>
                </a:solidFill>
                <a:ln w="22225" cap="rnd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1" name="Rounded Rectangle 10"/>
                <p:cNvSpPr/>
                <p:nvPr/>
              </p:nvSpPr>
              <p:spPr>
                <a:xfrm flipH="1">
                  <a:off x="4227952" y="3607560"/>
                  <a:ext cx="397061" cy="10800"/>
                </a:xfrm>
                <a:prstGeom prst="roundRect">
                  <a:avLst/>
                </a:prstGeom>
                <a:solidFill>
                  <a:schemeClr val="bg1"/>
                </a:solidFill>
                <a:ln w="22225" cap="rnd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2" name="Rounded Rectangle 11"/>
                <p:cNvSpPr/>
                <p:nvPr/>
              </p:nvSpPr>
              <p:spPr>
                <a:xfrm flipH="1">
                  <a:off x="4227952" y="3654514"/>
                  <a:ext cx="397061" cy="10800"/>
                </a:xfrm>
                <a:prstGeom prst="roundRect">
                  <a:avLst/>
                </a:prstGeom>
                <a:solidFill>
                  <a:schemeClr val="bg1"/>
                </a:solidFill>
                <a:ln w="22225" cap="rnd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3" name="Rounded Rectangle 12"/>
                <p:cNvSpPr/>
                <p:nvPr/>
              </p:nvSpPr>
              <p:spPr>
                <a:xfrm flipH="1">
                  <a:off x="4223691" y="3466704"/>
                  <a:ext cx="397061" cy="10800"/>
                </a:xfrm>
                <a:prstGeom prst="roundRect">
                  <a:avLst/>
                </a:prstGeom>
                <a:solidFill>
                  <a:schemeClr val="bg1"/>
                </a:solidFill>
                <a:ln w="22225" cap="rnd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4" name="Rounded Rectangle 13"/>
                <p:cNvSpPr/>
                <p:nvPr/>
              </p:nvSpPr>
              <p:spPr>
                <a:xfrm flipH="1">
                  <a:off x="4227952" y="3372800"/>
                  <a:ext cx="397061" cy="10800"/>
                </a:xfrm>
                <a:prstGeom prst="roundRect">
                  <a:avLst/>
                </a:prstGeom>
                <a:solidFill>
                  <a:schemeClr val="bg1"/>
                </a:solidFill>
                <a:ln w="22225" cap="rnd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15" name="Group 14"/>
                <p:cNvGrpSpPr/>
                <p:nvPr/>
              </p:nvGrpSpPr>
              <p:grpSpPr>
                <a:xfrm rot="10800000" flipH="1">
                  <a:off x="4239988" y="3728833"/>
                  <a:ext cx="361994" cy="100439"/>
                  <a:chOff x="-2186090" y="3340016"/>
                  <a:chExt cx="1143882" cy="663543"/>
                </a:xfrm>
              </p:grpSpPr>
              <p:grpSp>
                <p:nvGrpSpPr>
                  <p:cNvPr id="16" name="Group 15"/>
                  <p:cNvGrpSpPr/>
                  <p:nvPr/>
                </p:nvGrpSpPr>
                <p:grpSpPr>
                  <a:xfrm>
                    <a:off x="-2186090" y="3340016"/>
                    <a:ext cx="1143882" cy="663543"/>
                    <a:chOff x="-2186090" y="3340016"/>
                    <a:chExt cx="1143882" cy="663543"/>
                  </a:xfrm>
                </p:grpSpPr>
                <p:sp>
                  <p:nvSpPr>
                    <p:cNvPr id="19" name="Teardrop 18"/>
                    <p:cNvSpPr/>
                    <p:nvPr/>
                  </p:nvSpPr>
                  <p:spPr>
                    <a:xfrm rot="4920000">
                      <a:off x="-2213157" y="3367083"/>
                      <a:ext cx="663543" cy="609409"/>
                    </a:xfrm>
                    <a:prstGeom prst="teardrop">
                      <a:avLst>
                        <a:gd name="adj" fmla="val 79063"/>
                      </a:avLst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20" name="Teardrop 19"/>
                    <p:cNvSpPr/>
                    <p:nvPr/>
                  </p:nvSpPr>
                  <p:spPr>
                    <a:xfrm rot="16680000" flipH="1">
                      <a:off x="-1678684" y="3367083"/>
                      <a:ext cx="663543" cy="609409"/>
                    </a:xfrm>
                    <a:prstGeom prst="teardrop">
                      <a:avLst>
                        <a:gd name="adj" fmla="val 79063"/>
                      </a:avLst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  <p:sp>
                <p:nvSpPr>
                  <p:cNvPr id="17" name="Teardrop 16"/>
                  <p:cNvSpPr/>
                  <p:nvPr/>
                </p:nvSpPr>
                <p:spPr>
                  <a:xfrm rot="16680000" flipH="1">
                    <a:off x="-1573101" y="3478822"/>
                    <a:ext cx="429588" cy="394543"/>
                  </a:xfrm>
                  <a:prstGeom prst="teardrop">
                    <a:avLst>
                      <a:gd name="adj" fmla="val 79063"/>
                    </a:avLst>
                  </a:prstGeom>
                  <a:solidFill>
                    <a:srgbClr val="272E3B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18" name="Teardrop 17"/>
                  <p:cNvSpPr/>
                  <p:nvPr/>
                </p:nvSpPr>
                <p:spPr>
                  <a:xfrm rot="4920000">
                    <a:off x="-2069135" y="3478822"/>
                    <a:ext cx="429588" cy="394543"/>
                  </a:xfrm>
                  <a:prstGeom prst="teardrop">
                    <a:avLst>
                      <a:gd name="adj" fmla="val 79063"/>
                    </a:avLst>
                  </a:prstGeom>
                  <a:solidFill>
                    <a:srgbClr val="272E3B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</p:grpSp>
      </p:grpSp>
      <p:grpSp>
        <p:nvGrpSpPr>
          <p:cNvPr id="30" name="Group 29"/>
          <p:cNvGrpSpPr/>
          <p:nvPr/>
        </p:nvGrpSpPr>
        <p:grpSpPr>
          <a:xfrm rot="16200000" flipH="1" flipV="1">
            <a:off x="5775711" y="359637"/>
            <a:ext cx="462414" cy="2124939"/>
            <a:chOff x="6251207" y="3188648"/>
            <a:chExt cx="462414" cy="2124939"/>
          </a:xfrm>
        </p:grpSpPr>
        <p:grpSp>
          <p:nvGrpSpPr>
            <p:cNvPr id="31" name="Group 30"/>
            <p:cNvGrpSpPr/>
            <p:nvPr/>
          </p:nvGrpSpPr>
          <p:grpSpPr>
            <a:xfrm>
              <a:off x="6251207" y="3188648"/>
              <a:ext cx="462414" cy="2124939"/>
              <a:chOff x="6251207" y="3188648"/>
              <a:chExt cx="462414" cy="2124939"/>
            </a:xfrm>
          </p:grpSpPr>
          <p:sp>
            <p:nvSpPr>
              <p:cNvPr id="74" name="Isosceles Triangle 73"/>
              <p:cNvSpPr/>
              <p:nvPr/>
            </p:nvSpPr>
            <p:spPr>
              <a:xfrm>
                <a:off x="6464414" y="3188648"/>
                <a:ext cx="36000" cy="720000"/>
              </a:xfrm>
              <a:prstGeom prst="triangle">
                <a:avLst/>
              </a:prstGeom>
              <a:solidFill>
                <a:schemeClr val="tx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75" name="Rectangle 74"/>
              <p:cNvSpPr/>
              <p:nvPr/>
            </p:nvSpPr>
            <p:spPr>
              <a:xfrm>
                <a:off x="6407886" y="5136604"/>
                <a:ext cx="149057" cy="131837"/>
              </a:xfrm>
              <a:prstGeom prst="rect">
                <a:avLst/>
              </a:prstGeom>
              <a:solidFill>
                <a:srgbClr val="F3F3F3"/>
              </a:soli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6289909" y="3976029"/>
                <a:ext cx="385011" cy="1149115"/>
              </a:xfrm>
              <a:prstGeom prst="rect">
                <a:avLst/>
              </a:prstGeom>
              <a:solidFill>
                <a:srgbClr val="F3F3F3"/>
              </a:soli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6372927" y="3931108"/>
                <a:ext cx="218975" cy="45719"/>
              </a:xfrm>
              <a:prstGeom prst="rect">
                <a:avLst/>
              </a:prstGeom>
              <a:solidFill>
                <a:srgbClr val="F3F3F3"/>
              </a:soli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78" name="Rectangle 77"/>
              <p:cNvSpPr/>
              <p:nvPr/>
            </p:nvSpPr>
            <p:spPr>
              <a:xfrm>
                <a:off x="6424621" y="3890098"/>
                <a:ext cx="115586" cy="51594"/>
              </a:xfrm>
              <a:prstGeom prst="rect">
                <a:avLst/>
              </a:prstGeom>
              <a:solidFill>
                <a:srgbClr val="F3F3F3"/>
              </a:soli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6306014" y="4444345"/>
                <a:ext cx="352800" cy="660744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6251207" y="5125144"/>
                <a:ext cx="462414" cy="45719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1" name="Rectangle 80"/>
              <p:cNvSpPr/>
              <p:nvPr/>
            </p:nvSpPr>
            <p:spPr>
              <a:xfrm>
                <a:off x="6345593" y="5267868"/>
                <a:ext cx="273643" cy="45719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32" name="Group 31"/>
            <p:cNvGrpSpPr/>
            <p:nvPr/>
          </p:nvGrpSpPr>
          <p:grpSpPr>
            <a:xfrm>
              <a:off x="6320414" y="4009049"/>
              <a:ext cx="144000" cy="1070386"/>
              <a:chOff x="6320414" y="4009049"/>
              <a:chExt cx="144000" cy="1070386"/>
            </a:xfrm>
          </p:grpSpPr>
          <p:cxnSp>
            <p:nvCxnSpPr>
              <p:cNvPr id="33" name="Straight Connector 32"/>
              <p:cNvCxnSpPr/>
              <p:nvPr/>
            </p:nvCxnSpPr>
            <p:spPr>
              <a:xfrm>
                <a:off x="6320414" y="4009049"/>
                <a:ext cx="144000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>
              <a:xfrm>
                <a:off x="6321899" y="408932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>
              <a:xfrm>
                <a:off x="6321899" y="406256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>
              <a:xfrm>
                <a:off x="6321899" y="403580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Straight Connector 36"/>
              <p:cNvCxnSpPr/>
              <p:nvPr/>
            </p:nvCxnSpPr>
            <p:spPr>
              <a:xfrm>
                <a:off x="6321899" y="411608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Straight Connector 37"/>
              <p:cNvCxnSpPr/>
              <p:nvPr/>
            </p:nvCxnSpPr>
            <p:spPr>
              <a:xfrm>
                <a:off x="6320414" y="4142849"/>
                <a:ext cx="144000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Straight Connector 38"/>
              <p:cNvCxnSpPr/>
              <p:nvPr/>
            </p:nvCxnSpPr>
            <p:spPr>
              <a:xfrm>
                <a:off x="6321899" y="424988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" name="Straight Connector 39"/>
              <p:cNvCxnSpPr/>
              <p:nvPr/>
            </p:nvCxnSpPr>
            <p:spPr>
              <a:xfrm>
                <a:off x="6321899" y="422312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Straight Connector 40"/>
              <p:cNvCxnSpPr/>
              <p:nvPr/>
            </p:nvCxnSpPr>
            <p:spPr>
              <a:xfrm>
                <a:off x="6321899" y="419636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Straight Connector 41"/>
              <p:cNvCxnSpPr/>
              <p:nvPr/>
            </p:nvCxnSpPr>
            <p:spPr>
              <a:xfrm>
                <a:off x="6321899" y="416960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Straight Connector 42"/>
              <p:cNvCxnSpPr/>
              <p:nvPr/>
            </p:nvCxnSpPr>
            <p:spPr>
              <a:xfrm>
                <a:off x="6320414" y="4276649"/>
                <a:ext cx="144000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>
              <a:xfrm>
                <a:off x="6321899" y="435692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>
              <a:xfrm>
                <a:off x="6321899" y="433016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>
              <a:xfrm>
                <a:off x="6321899" y="430340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Straight Connector 46"/>
              <p:cNvCxnSpPr/>
              <p:nvPr/>
            </p:nvCxnSpPr>
            <p:spPr>
              <a:xfrm>
                <a:off x="6321899" y="438368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Straight Connector 47"/>
              <p:cNvCxnSpPr/>
              <p:nvPr/>
            </p:nvCxnSpPr>
            <p:spPr>
              <a:xfrm>
                <a:off x="6320414" y="4410449"/>
                <a:ext cx="144000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Connector 48"/>
              <p:cNvCxnSpPr/>
              <p:nvPr/>
            </p:nvCxnSpPr>
            <p:spPr>
              <a:xfrm>
                <a:off x="6321899" y="449072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>
              <a:xfrm>
                <a:off x="6321899" y="446396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>
              <a:xfrm>
                <a:off x="6321899" y="443720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>
              <a:xfrm>
                <a:off x="6321899" y="451748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/>
              <p:cNvCxnSpPr/>
              <p:nvPr/>
            </p:nvCxnSpPr>
            <p:spPr>
              <a:xfrm>
                <a:off x="6320414" y="4544249"/>
                <a:ext cx="144000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" name="Straight Connector 53"/>
              <p:cNvCxnSpPr/>
              <p:nvPr/>
            </p:nvCxnSpPr>
            <p:spPr>
              <a:xfrm>
                <a:off x="6321899" y="465128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Straight Connector 54"/>
              <p:cNvCxnSpPr/>
              <p:nvPr/>
            </p:nvCxnSpPr>
            <p:spPr>
              <a:xfrm>
                <a:off x="6321899" y="462452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" name="Straight Connector 55"/>
              <p:cNvCxnSpPr/>
              <p:nvPr/>
            </p:nvCxnSpPr>
            <p:spPr>
              <a:xfrm>
                <a:off x="6321899" y="459776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" name="Straight Connector 56"/>
              <p:cNvCxnSpPr/>
              <p:nvPr/>
            </p:nvCxnSpPr>
            <p:spPr>
              <a:xfrm>
                <a:off x="6321899" y="457100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" name="Straight Connector 57"/>
              <p:cNvCxnSpPr/>
              <p:nvPr/>
            </p:nvCxnSpPr>
            <p:spPr>
              <a:xfrm>
                <a:off x="6320414" y="4678049"/>
                <a:ext cx="144000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" name="Straight Connector 58"/>
              <p:cNvCxnSpPr/>
              <p:nvPr/>
            </p:nvCxnSpPr>
            <p:spPr>
              <a:xfrm>
                <a:off x="6321899" y="475832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0" name="Straight Connector 59"/>
              <p:cNvCxnSpPr/>
              <p:nvPr/>
            </p:nvCxnSpPr>
            <p:spPr>
              <a:xfrm>
                <a:off x="6321899" y="473156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1" name="Straight Connector 60"/>
              <p:cNvCxnSpPr/>
              <p:nvPr/>
            </p:nvCxnSpPr>
            <p:spPr>
              <a:xfrm>
                <a:off x="6321899" y="470480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2" name="Straight Connector 61"/>
              <p:cNvCxnSpPr/>
              <p:nvPr/>
            </p:nvCxnSpPr>
            <p:spPr>
              <a:xfrm>
                <a:off x="6321899" y="478508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" name="Straight Connector 62"/>
              <p:cNvCxnSpPr/>
              <p:nvPr/>
            </p:nvCxnSpPr>
            <p:spPr>
              <a:xfrm>
                <a:off x="6320414" y="4811849"/>
                <a:ext cx="144000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" name="Straight Connector 63"/>
              <p:cNvCxnSpPr/>
              <p:nvPr/>
            </p:nvCxnSpPr>
            <p:spPr>
              <a:xfrm>
                <a:off x="6321899" y="491888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" name="Straight Connector 64"/>
              <p:cNvCxnSpPr/>
              <p:nvPr/>
            </p:nvCxnSpPr>
            <p:spPr>
              <a:xfrm>
                <a:off x="6321899" y="489212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6" name="Straight Connector 65"/>
              <p:cNvCxnSpPr/>
              <p:nvPr/>
            </p:nvCxnSpPr>
            <p:spPr>
              <a:xfrm>
                <a:off x="6321899" y="486536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7" name="Straight Connector 66"/>
              <p:cNvCxnSpPr/>
              <p:nvPr/>
            </p:nvCxnSpPr>
            <p:spPr>
              <a:xfrm>
                <a:off x="6321899" y="483860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8" name="Straight Connector 67"/>
              <p:cNvCxnSpPr/>
              <p:nvPr/>
            </p:nvCxnSpPr>
            <p:spPr>
              <a:xfrm>
                <a:off x="6320414" y="4945649"/>
                <a:ext cx="144000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9" name="Straight Connector 68"/>
              <p:cNvCxnSpPr/>
              <p:nvPr/>
            </p:nvCxnSpPr>
            <p:spPr>
              <a:xfrm>
                <a:off x="6321899" y="502592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" name="Straight Connector 69"/>
              <p:cNvCxnSpPr/>
              <p:nvPr/>
            </p:nvCxnSpPr>
            <p:spPr>
              <a:xfrm>
                <a:off x="6321899" y="499916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" name="Straight Connector 70"/>
              <p:cNvCxnSpPr/>
              <p:nvPr/>
            </p:nvCxnSpPr>
            <p:spPr>
              <a:xfrm>
                <a:off x="6321899" y="497240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" name="Straight Connector 71"/>
              <p:cNvCxnSpPr/>
              <p:nvPr/>
            </p:nvCxnSpPr>
            <p:spPr>
              <a:xfrm>
                <a:off x="6321899" y="5052689"/>
                <a:ext cx="36000" cy="0"/>
              </a:xfrm>
              <a:prstGeom prst="line">
                <a:avLst/>
              </a:prstGeom>
              <a:ln w="3175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" name="Straight Connector 72"/>
              <p:cNvCxnSpPr/>
              <p:nvPr/>
            </p:nvCxnSpPr>
            <p:spPr>
              <a:xfrm>
                <a:off x="6320414" y="5079435"/>
                <a:ext cx="144000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990" name="Group 989"/>
          <p:cNvGrpSpPr>
            <a:grpSpLocks noChangeAspect="1"/>
          </p:cNvGrpSpPr>
          <p:nvPr/>
        </p:nvGrpSpPr>
        <p:grpSpPr>
          <a:xfrm>
            <a:off x="6147020" y="4232916"/>
            <a:ext cx="2747149" cy="2448000"/>
            <a:chOff x="10444154" y="-707872"/>
            <a:chExt cx="5316168" cy="4737271"/>
          </a:xfrm>
        </p:grpSpPr>
        <p:sp>
          <p:nvSpPr>
            <p:cNvPr id="988" name="Oval 987"/>
            <p:cNvSpPr/>
            <p:nvPr/>
          </p:nvSpPr>
          <p:spPr>
            <a:xfrm>
              <a:off x="12426583" y="165402"/>
              <a:ext cx="1413926" cy="2827852"/>
            </a:xfrm>
            <a:custGeom>
              <a:avLst/>
              <a:gdLst>
                <a:gd name="connsiteX0" fmla="*/ 0 w 2827851"/>
                <a:gd name="connsiteY0" fmla="*/ 1413926 h 2827852"/>
                <a:gd name="connsiteX1" fmla="*/ 1413926 w 2827851"/>
                <a:gd name="connsiteY1" fmla="*/ 0 h 2827852"/>
                <a:gd name="connsiteX2" fmla="*/ 2827852 w 2827851"/>
                <a:gd name="connsiteY2" fmla="*/ 1413926 h 2827852"/>
                <a:gd name="connsiteX3" fmla="*/ 1413926 w 2827851"/>
                <a:gd name="connsiteY3" fmla="*/ 2827852 h 2827852"/>
                <a:gd name="connsiteX4" fmla="*/ 0 w 2827851"/>
                <a:gd name="connsiteY4" fmla="*/ 1413926 h 2827852"/>
                <a:gd name="connsiteX0" fmla="*/ 2827852 w 2919292"/>
                <a:gd name="connsiteY0" fmla="*/ 1413926 h 2827852"/>
                <a:gd name="connsiteX1" fmla="*/ 1413926 w 2919292"/>
                <a:gd name="connsiteY1" fmla="*/ 2827852 h 2827852"/>
                <a:gd name="connsiteX2" fmla="*/ 0 w 2919292"/>
                <a:gd name="connsiteY2" fmla="*/ 1413926 h 2827852"/>
                <a:gd name="connsiteX3" fmla="*/ 1413926 w 2919292"/>
                <a:gd name="connsiteY3" fmla="*/ 0 h 2827852"/>
                <a:gd name="connsiteX4" fmla="*/ 2919292 w 2919292"/>
                <a:gd name="connsiteY4" fmla="*/ 1505366 h 2827852"/>
                <a:gd name="connsiteX0" fmla="*/ 2827852 w 2827852"/>
                <a:gd name="connsiteY0" fmla="*/ 1413926 h 2827852"/>
                <a:gd name="connsiteX1" fmla="*/ 1413926 w 2827852"/>
                <a:gd name="connsiteY1" fmla="*/ 2827852 h 2827852"/>
                <a:gd name="connsiteX2" fmla="*/ 0 w 2827852"/>
                <a:gd name="connsiteY2" fmla="*/ 1413926 h 2827852"/>
                <a:gd name="connsiteX3" fmla="*/ 1413926 w 2827852"/>
                <a:gd name="connsiteY3" fmla="*/ 0 h 2827852"/>
                <a:gd name="connsiteX0" fmla="*/ 1413926 w 1413926"/>
                <a:gd name="connsiteY0" fmla="*/ 2827852 h 2827852"/>
                <a:gd name="connsiteX1" fmla="*/ 0 w 1413926"/>
                <a:gd name="connsiteY1" fmla="*/ 1413926 h 2827852"/>
                <a:gd name="connsiteX2" fmla="*/ 1413926 w 1413926"/>
                <a:gd name="connsiteY2" fmla="*/ 0 h 28278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413926" h="2827852">
                  <a:moveTo>
                    <a:pt x="1413926" y="2827852"/>
                  </a:moveTo>
                  <a:cubicBezTo>
                    <a:pt x="633036" y="2827852"/>
                    <a:pt x="0" y="2194816"/>
                    <a:pt x="0" y="1413926"/>
                  </a:cubicBezTo>
                  <a:cubicBezTo>
                    <a:pt x="0" y="633036"/>
                    <a:pt x="633036" y="0"/>
                    <a:pt x="1413926" y="0"/>
                  </a:cubicBezTo>
                </a:path>
              </a:pathLst>
            </a:custGeom>
            <a:noFill/>
            <a:ln w="244475">
              <a:solidFill>
                <a:schemeClr val="tx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177" name="Group 176"/>
            <p:cNvGrpSpPr/>
            <p:nvPr/>
          </p:nvGrpSpPr>
          <p:grpSpPr>
            <a:xfrm>
              <a:off x="10444154" y="-707872"/>
              <a:ext cx="5316168" cy="4737271"/>
              <a:chOff x="-3486292" y="-595739"/>
              <a:chExt cx="5316168" cy="4737271"/>
            </a:xfrm>
          </p:grpSpPr>
          <p:grpSp>
            <p:nvGrpSpPr>
              <p:cNvPr id="178" name="Group 177"/>
              <p:cNvGrpSpPr/>
              <p:nvPr/>
            </p:nvGrpSpPr>
            <p:grpSpPr>
              <a:xfrm flipV="1">
                <a:off x="-548081" y="3145190"/>
                <a:ext cx="1202566" cy="453454"/>
                <a:chOff x="3341390" y="3689014"/>
                <a:chExt cx="333321" cy="162047"/>
              </a:xfrm>
            </p:grpSpPr>
            <p:sp>
              <p:nvSpPr>
                <p:cNvPr id="210" name="Freeform 209"/>
                <p:cNvSpPr/>
                <p:nvPr/>
              </p:nvSpPr>
              <p:spPr>
                <a:xfrm>
                  <a:off x="3341391" y="3689446"/>
                  <a:ext cx="333320" cy="161615"/>
                </a:xfrm>
                <a:custGeom>
                  <a:avLst/>
                  <a:gdLst>
                    <a:gd name="connsiteX0" fmla="*/ 258810 w 517620"/>
                    <a:gd name="connsiteY0" fmla="*/ 0 h 468907"/>
                    <a:gd name="connsiteX1" fmla="*/ 517620 w 517620"/>
                    <a:gd name="connsiteY1" fmla="*/ 258810 h 468907"/>
                    <a:gd name="connsiteX2" fmla="*/ 517620 w 517620"/>
                    <a:gd name="connsiteY2" fmla="*/ 468907 h 468907"/>
                    <a:gd name="connsiteX3" fmla="*/ 0 w 517620"/>
                    <a:gd name="connsiteY3" fmla="*/ 468907 h 468907"/>
                    <a:gd name="connsiteX4" fmla="*/ 0 w 517620"/>
                    <a:gd name="connsiteY4" fmla="*/ 258810 h 468907"/>
                    <a:gd name="connsiteX5" fmla="*/ 258810 w 517620"/>
                    <a:gd name="connsiteY5" fmla="*/ 0 h 4689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17620" h="468907">
                      <a:moveTo>
                        <a:pt x="258810" y="0"/>
                      </a:moveTo>
                      <a:cubicBezTo>
                        <a:pt x="401747" y="0"/>
                        <a:pt x="517620" y="115873"/>
                        <a:pt x="517620" y="258810"/>
                      </a:cubicBezTo>
                      <a:lnTo>
                        <a:pt x="517620" y="468907"/>
                      </a:lnTo>
                      <a:lnTo>
                        <a:pt x="0" y="468907"/>
                      </a:lnTo>
                      <a:lnTo>
                        <a:pt x="0" y="258810"/>
                      </a:lnTo>
                      <a:cubicBezTo>
                        <a:pt x="0" y="115873"/>
                        <a:pt x="115873" y="0"/>
                        <a:pt x="258810" y="0"/>
                      </a:cubicBezTo>
                      <a:close/>
                    </a:path>
                  </a:pathLst>
                </a:cu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11" name="Freeform 210"/>
                <p:cNvSpPr/>
                <p:nvPr/>
              </p:nvSpPr>
              <p:spPr>
                <a:xfrm>
                  <a:off x="3341390" y="3689014"/>
                  <a:ext cx="156471" cy="160514"/>
                </a:xfrm>
                <a:custGeom>
                  <a:avLst/>
                  <a:gdLst>
                    <a:gd name="connsiteX0" fmla="*/ 148138 w 148138"/>
                    <a:gd name="connsiteY0" fmla="*/ 0 h 283922"/>
                    <a:gd name="connsiteX1" fmla="*/ 148138 w 148138"/>
                    <a:gd name="connsiteY1" fmla="*/ 283922 h 283922"/>
                    <a:gd name="connsiteX2" fmla="*/ 0 w 148138"/>
                    <a:gd name="connsiteY2" fmla="*/ 283922 h 283922"/>
                    <a:gd name="connsiteX3" fmla="*/ 0 w 148138"/>
                    <a:gd name="connsiteY3" fmla="*/ 155836 h 283922"/>
                    <a:gd name="connsiteX4" fmla="*/ 96367 w 148138"/>
                    <a:gd name="connsiteY4" fmla="*/ 10452 h 2839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8138" h="283922">
                      <a:moveTo>
                        <a:pt x="148138" y="0"/>
                      </a:moveTo>
                      <a:lnTo>
                        <a:pt x="148138" y="283922"/>
                      </a:lnTo>
                      <a:lnTo>
                        <a:pt x="0" y="283922"/>
                      </a:lnTo>
                      <a:lnTo>
                        <a:pt x="0" y="155836"/>
                      </a:lnTo>
                      <a:cubicBezTo>
                        <a:pt x="0" y="90480"/>
                        <a:pt x="39736" y="34404"/>
                        <a:pt x="96367" y="10452"/>
                      </a:cubicBezTo>
                      <a:close/>
                    </a:path>
                  </a:pathLst>
                </a:custGeom>
                <a:solidFill>
                  <a:srgbClr val="669EBD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179" name="Rectangle 178"/>
              <p:cNvSpPr/>
              <p:nvPr/>
            </p:nvSpPr>
            <p:spPr>
              <a:xfrm>
                <a:off x="-2455542" y="3727901"/>
                <a:ext cx="1001213" cy="413631"/>
              </a:xfrm>
              <a:prstGeom prst="rect">
                <a:avLst/>
              </a:prstGeom>
              <a:solidFill>
                <a:schemeClr val="tx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" name="Rectangle 179"/>
              <p:cNvSpPr/>
              <p:nvPr/>
            </p:nvSpPr>
            <p:spPr>
              <a:xfrm>
                <a:off x="-3203640" y="1384719"/>
                <a:ext cx="382787" cy="2670113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" name="Rectangle 180"/>
              <p:cNvSpPr/>
              <p:nvPr/>
            </p:nvSpPr>
            <p:spPr>
              <a:xfrm>
                <a:off x="-3486292" y="1384719"/>
                <a:ext cx="292804" cy="2752603"/>
              </a:xfrm>
              <a:prstGeom prst="rect">
                <a:avLst/>
              </a:prstGeom>
              <a:solidFill>
                <a:schemeClr val="tx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" name="Trapezoid 181"/>
              <p:cNvSpPr/>
              <p:nvPr/>
            </p:nvSpPr>
            <p:spPr>
              <a:xfrm rot="16200000">
                <a:off x="-3586005" y="1288458"/>
                <a:ext cx="958868" cy="759431"/>
              </a:xfrm>
              <a:prstGeom prst="trapezoid">
                <a:avLst/>
              </a:prstGeom>
              <a:solidFill>
                <a:schemeClr val="tx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" name="Trapezoid 182"/>
              <p:cNvSpPr/>
              <p:nvPr/>
            </p:nvSpPr>
            <p:spPr>
              <a:xfrm rot="5400000" flipH="1">
                <a:off x="-2982267" y="1428284"/>
                <a:ext cx="958868" cy="479773"/>
              </a:xfrm>
              <a:prstGeom prst="trapezoid">
                <a:avLst/>
              </a:prstGeom>
              <a:solidFill>
                <a:schemeClr val="accent4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" name="Isosceles Triangle 183"/>
              <p:cNvSpPr/>
              <p:nvPr/>
            </p:nvSpPr>
            <p:spPr>
              <a:xfrm>
                <a:off x="-2933341" y="3194934"/>
                <a:ext cx="1001209" cy="946598"/>
              </a:xfrm>
              <a:prstGeom prst="triangle">
                <a:avLst>
                  <a:gd name="adj" fmla="val 0"/>
                </a:avLst>
              </a:prstGeom>
              <a:solidFill>
                <a:srgbClr val="8F9CB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" name="Rectangle 184"/>
              <p:cNvSpPr/>
              <p:nvPr/>
            </p:nvSpPr>
            <p:spPr>
              <a:xfrm>
                <a:off x="-2933345" y="3727901"/>
                <a:ext cx="1001213" cy="413631"/>
              </a:xfrm>
              <a:prstGeom prst="rect">
                <a:avLst/>
              </a:prstGeom>
              <a:solidFill>
                <a:srgbClr val="8F9CB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" name="Isosceles Triangle 185"/>
              <p:cNvSpPr/>
              <p:nvPr/>
            </p:nvSpPr>
            <p:spPr>
              <a:xfrm>
                <a:off x="-1477134" y="3727901"/>
                <a:ext cx="873243" cy="413631"/>
              </a:xfrm>
              <a:prstGeom prst="triangle">
                <a:avLst>
                  <a:gd name="adj" fmla="val 0"/>
                </a:avLst>
              </a:prstGeom>
              <a:solidFill>
                <a:schemeClr val="tx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" name="Rectangle 186"/>
              <p:cNvSpPr/>
              <p:nvPr/>
            </p:nvSpPr>
            <p:spPr>
              <a:xfrm>
                <a:off x="-1430062" y="3889897"/>
                <a:ext cx="1001213" cy="251635"/>
              </a:xfrm>
              <a:prstGeom prst="rect">
                <a:avLst/>
              </a:prstGeom>
              <a:solidFill>
                <a:schemeClr val="tx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" name="Rectangle 187"/>
              <p:cNvSpPr/>
              <p:nvPr/>
            </p:nvSpPr>
            <p:spPr>
              <a:xfrm>
                <a:off x="-2262945" y="1188734"/>
                <a:ext cx="164946" cy="958872"/>
              </a:xfrm>
              <a:prstGeom prst="rect">
                <a:avLst/>
              </a:prstGeom>
              <a:solidFill>
                <a:schemeClr val="bg2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" name="Trapezoid 188"/>
              <p:cNvSpPr/>
              <p:nvPr/>
            </p:nvSpPr>
            <p:spPr>
              <a:xfrm rot="16200000">
                <a:off x="-2965538" y="1500051"/>
                <a:ext cx="1845897" cy="336235"/>
              </a:xfrm>
              <a:prstGeom prst="trapezoid">
                <a:avLst>
                  <a:gd name="adj" fmla="val 186494"/>
                </a:avLst>
              </a:prstGeom>
              <a:solidFill>
                <a:schemeClr val="bg2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" name="Rectangle 189"/>
              <p:cNvSpPr/>
              <p:nvPr/>
            </p:nvSpPr>
            <p:spPr>
              <a:xfrm>
                <a:off x="-1882824" y="753803"/>
                <a:ext cx="164946" cy="1818347"/>
              </a:xfrm>
              <a:prstGeom prst="rect">
                <a:avLst/>
              </a:prstGeom>
              <a:solidFill>
                <a:schemeClr val="bg2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192" name="Group 191"/>
              <p:cNvGrpSpPr/>
              <p:nvPr/>
            </p:nvGrpSpPr>
            <p:grpSpPr>
              <a:xfrm>
                <a:off x="-1799035" y="753803"/>
                <a:ext cx="461261" cy="1818347"/>
                <a:chOff x="2994657" y="3248412"/>
                <a:chExt cx="127850" cy="504000"/>
              </a:xfrm>
            </p:grpSpPr>
            <p:sp>
              <p:nvSpPr>
                <p:cNvPr id="206" name="Freeform 205"/>
                <p:cNvSpPr/>
                <p:nvPr/>
              </p:nvSpPr>
              <p:spPr>
                <a:xfrm>
                  <a:off x="3045404" y="3248412"/>
                  <a:ext cx="77103" cy="504000"/>
                </a:xfrm>
                <a:custGeom>
                  <a:avLst/>
                  <a:gdLst>
                    <a:gd name="connsiteX0" fmla="*/ 0 w 77103"/>
                    <a:gd name="connsiteY0" fmla="*/ 0 h 504000"/>
                    <a:gd name="connsiteX1" fmla="*/ 77103 w 77103"/>
                    <a:gd name="connsiteY1" fmla="*/ 0 h 504000"/>
                    <a:gd name="connsiteX2" fmla="*/ 36917 w 77103"/>
                    <a:gd name="connsiteY2" fmla="*/ 74037 h 504000"/>
                    <a:gd name="connsiteX3" fmla="*/ 988 w 77103"/>
                    <a:gd name="connsiteY3" fmla="*/ 252000 h 504000"/>
                    <a:gd name="connsiteX4" fmla="*/ 36917 w 77103"/>
                    <a:gd name="connsiteY4" fmla="*/ 429963 h 504000"/>
                    <a:gd name="connsiteX5" fmla="*/ 77103 w 77103"/>
                    <a:gd name="connsiteY5" fmla="*/ 504000 h 504000"/>
                    <a:gd name="connsiteX6" fmla="*/ 0 w 77103"/>
                    <a:gd name="connsiteY6" fmla="*/ 504000 h 504000"/>
                    <a:gd name="connsiteX7" fmla="*/ 0 w 77103"/>
                    <a:gd name="connsiteY7" fmla="*/ 0 h 504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77103" h="504000">
                      <a:moveTo>
                        <a:pt x="0" y="0"/>
                      </a:moveTo>
                      <a:lnTo>
                        <a:pt x="77103" y="0"/>
                      </a:lnTo>
                      <a:lnTo>
                        <a:pt x="36917" y="74037"/>
                      </a:lnTo>
                      <a:cubicBezTo>
                        <a:pt x="13782" y="128736"/>
                        <a:pt x="988" y="188874"/>
                        <a:pt x="988" y="252000"/>
                      </a:cubicBezTo>
                      <a:cubicBezTo>
                        <a:pt x="988" y="315126"/>
                        <a:pt x="13782" y="375265"/>
                        <a:pt x="36917" y="429963"/>
                      </a:cubicBezTo>
                      <a:lnTo>
                        <a:pt x="77103" y="504000"/>
                      </a:lnTo>
                      <a:lnTo>
                        <a:pt x="0" y="50400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2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07" name="Rectangle 206"/>
                <p:cNvSpPr/>
                <p:nvPr/>
              </p:nvSpPr>
              <p:spPr>
                <a:xfrm>
                  <a:off x="2994657" y="3248412"/>
                  <a:ext cx="54115" cy="504000"/>
                </a:xfrm>
                <a:prstGeom prst="rect">
                  <a:avLst/>
                </a:prstGeom>
                <a:solidFill>
                  <a:schemeClr val="bg2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193" name="Rounded Rectangle 192"/>
              <p:cNvSpPr/>
              <p:nvPr/>
            </p:nvSpPr>
            <p:spPr>
              <a:xfrm>
                <a:off x="-676257" y="2721002"/>
                <a:ext cx="2506133" cy="584422"/>
              </a:xfrm>
              <a:prstGeom prst="roundRect">
                <a:avLst>
                  <a:gd name="adj" fmla="val 3437"/>
                </a:avLst>
              </a:pr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" name="Freeform 193"/>
              <p:cNvSpPr/>
              <p:nvPr/>
            </p:nvSpPr>
            <p:spPr>
              <a:xfrm>
                <a:off x="-593507" y="-286155"/>
                <a:ext cx="1138516" cy="1031371"/>
              </a:xfrm>
              <a:custGeom>
                <a:avLst/>
                <a:gdLst>
                  <a:gd name="connsiteX0" fmla="*/ 258810 w 517620"/>
                  <a:gd name="connsiteY0" fmla="*/ 0 h 468907"/>
                  <a:gd name="connsiteX1" fmla="*/ 517620 w 517620"/>
                  <a:gd name="connsiteY1" fmla="*/ 258810 h 468907"/>
                  <a:gd name="connsiteX2" fmla="*/ 517620 w 517620"/>
                  <a:gd name="connsiteY2" fmla="*/ 468907 h 468907"/>
                  <a:gd name="connsiteX3" fmla="*/ 0 w 517620"/>
                  <a:gd name="connsiteY3" fmla="*/ 468907 h 468907"/>
                  <a:gd name="connsiteX4" fmla="*/ 0 w 517620"/>
                  <a:gd name="connsiteY4" fmla="*/ 258810 h 468907"/>
                  <a:gd name="connsiteX5" fmla="*/ 258810 w 517620"/>
                  <a:gd name="connsiteY5" fmla="*/ 0 h 4689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17620" h="468907">
                    <a:moveTo>
                      <a:pt x="258810" y="0"/>
                    </a:moveTo>
                    <a:cubicBezTo>
                      <a:pt x="401747" y="0"/>
                      <a:pt x="517620" y="115873"/>
                      <a:pt x="517620" y="258810"/>
                    </a:cubicBezTo>
                    <a:lnTo>
                      <a:pt x="517620" y="468907"/>
                    </a:lnTo>
                    <a:lnTo>
                      <a:pt x="0" y="468907"/>
                    </a:lnTo>
                    <a:lnTo>
                      <a:pt x="0" y="258810"/>
                    </a:lnTo>
                    <a:cubicBezTo>
                      <a:pt x="0" y="115873"/>
                      <a:pt x="115873" y="0"/>
                      <a:pt x="258810" y="0"/>
                    </a:cubicBezTo>
                    <a:close/>
                  </a:path>
                </a:pathLst>
              </a:custGeom>
              <a:solidFill>
                <a:srgbClr val="BFBFB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" name="Freeform 194"/>
              <p:cNvSpPr/>
              <p:nvPr/>
            </p:nvSpPr>
            <p:spPr>
              <a:xfrm>
                <a:off x="-593507" y="-279126"/>
                <a:ext cx="534457" cy="1024343"/>
              </a:xfrm>
              <a:custGeom>
                <a:avLst/>
                <a:gdLst>
                  <a:gd name="connsiteX0" fmla="*/ 148138 w 148138"/>
                  <a:gd name="connsiteY0" fmla="*/ 0 h 283922"/>
                  <a:gd name="connsiteX1" fmla="*/ 148138 w 148138"/>
                  <a:gd name="connsiteY1" fmla="*/ 283922 h 283922"/>
                  <a:gd name="connsiteX2" fmla="*/ 0 w 148138"/>
                  <a:gd name="connsiteY2" fmla="*/ 283922 h 283922"/>
                  <a:gd name="connsiteX3" fmla="*/ 0 w 148138"/>
                  <a:gd name="connsiteY3" fmla="*/ 155836 h 283922"/>
                  <a:gd name="connsiteX4" fmla="*/ 96367 w 148138"/>
                  <a:gd name="connsiteY4" fmla="*/ 10452 h 2839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8138" h="283922">
                    <a:moveTo>
                      <a:pt x="148138" y="0"/>
                    </a:moveTo>
                    <a:lnTo>
                      <a:pt x="148138" y="283922"/>
                    </a:lnTo>
                    <a:lnTo>
                      <a:pt x="0" y="283922"/>
                    </a:lnTo>
                    <a:lnTo>
                      <a:pt x="0" y="155836"/>
                    </a:lnTo>
                    <a:cubicBezTo>
                      <a:pt x="0" y="90480"/>
                      <a:pt x="39736" y="34404"/>
                      <a:pt x="96367" y="10452"/>
                    </a:cubicBezTo>
                    <a:close/>
                  </a:path>
                </a:pathLst>
              </a:custGeom>
              <a:solidFill>
                <a:srgbClr val="D9D9D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196" name="Group 195"/>
              <p:cNvGrpSpPr/>
              <p:nvPr/>
            </p:nvGrpSpPr>
            <p:grpSpPr>
              <a:xfrm>
                <a:off x="-288754" y="-595739"/>
                <a:ext cx="494641" cy="404752"/>
                <a:chOff x="3404936" y="2848963"/>
                <a:chExt cx="137102" cy="112187"/>
              </a:xfrm>
            </p:grpSpPr>
            <p:sp>
              <p:nvSpPr>
                <p:cNvPr id="204" name="Rectangle 203"/>
                <p:cNvSpPr/>
                <p:nvPr/>
              </p:nvSpPr>
              <p:spPr>
                <a:xfrm>
                  <a:off x="3404936" y="2848963"/>
                  <a:ext cx="72000" cy="112187"/>
                </a:xfrm>
                <a:prstGeom prst="rect">
                  <a:avLst/>
                </a:prstGeom>
                <a:solidFill>
                  <a:schemeClr val="tx1">
                    <a:lumMod val="40000"/>
                    <a:lumOff val="6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05" name="Rectangle 204"/>
                <p:cNvSpPr/>
                <p:nvPr/>
              </p:nvSpPr>
              <p:spPr>
                <a:xfrm>
                  <a:off x="3470038" y="2848963"/>
                  <a:ext cx="72000" cy="112187"/>
                </a:xfrm>
                <a:prstGeom prst="rect">
                  <a:avLst/>
                </a:prstGeom>
                <a:solidFill>
                  <a:srgbClr val="8F9CB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197" name="Group 196"/>
              <p:cNvGrpSpPr/>
              <p:nvPr/>
            </p:nvGrpSpPr>
            <p:grpSpPr>
              <a:xfrm>
                <a:off x="-676257" y="682321"/>
                <a:ext cx="1304697" cy="355653"/>
                <a:chOff x="3404936" y="2848963"/>
                <a:chExt cx="137102" cy="112187"/>
              </a:xfrm>
            </p:grpSpPr>
            <p:sp>
              <p:nvSpPr>
                <p:cNvPr id="202" name="Rectangle 201"/>
                <p:cNvSpPr/>
                <p:nvPr/>
              </p:nvSpPr>
              <p:spPr>
                <a:xfrm>
                  <a:off x="3404936" y="2848963"/>
                  <a:ext cx="72000" cy="112187"/>
                </a:xfrm>
                <a:prstGeom prst="rect">
                  <a:avLst/>
                </a:prstGeom>
                <a:solidFill>
                  <a:schemeClr val="tx1">
                    <a:lumMod val="40000"/>
                    <a:lumOff val="6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03" name="Rectangle 202"/>
                <p:cNvSpPr/>
                <p:nvPr/>
              </p:nvSpPr>
              <p:spPr>
                <a:xfrm>
                  <a:off x="3470038" y="2848963"/>
                  <a:ext cx="72000" cy="112187"/>
                </a:xfrm>
                <a:prstGeom prst="rect">
                  <a:avLst/>
                </a:prstGeom>
                <a:solidFill>
                  <a:srgbClr val="8F9CB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198" name="Rounded Rectangle 197"/>
              <p:cNvSpPr/>
              <p:nvPr/>
            </p:nvSpPr>
            <p:spPr>
              <a:xfrm>
                <a:off x="-676257" y="2796879"/>
                <a:ext cx="2506133" cy="584422"/>
              </a:xfrm>
              <a:prstGeom prst="roundRect">
                <a:avLst>
                  <a:gd name="adj" fmla="val 3437"/>
                </a:avLst>
              </a:prstGeom>
              <a:solidFill>
                <a:srgbClr val="437C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199" name="Group 198"/>
              <p:cNvGrpSpPr/>
              <p:nvPr/>
            </p:nvGrpSpPr>
            <p:grpSpPr>
              <a:xfrm>
                <a:off x="-548081" y="2466913"/>
                <a:ext cx="1202566" cy="375160"/>
                <a:chOff x="3341390" y="3689014"/>
                <a:chExt cx="333321" cy="162047"/>
              </a:xfrm>
            </p:grpSpPr>
            <p:sp>
              <p:nvSpPr>
                <p:cNvPr id="200" name="Freeform 199"/>
                <p:cNvSpPr/>
                <p:nvPr/>
              </p:nvSpPr>
              <p:spPr>
                <a:xfrm>
                  <a:off x="3341391" y="3689446"/>
                  <a:ext cx="333320" cy="161615"/>
                </a:xfrm>
                <a:custGeom>
                  <a:avLst/>
                  <a:gdLst>
                    <a:gd name="connsiteX0" fmla="*/ 258810 w 517620"/>
                    <a:gd name="connsiteY0" fmla="*/ 0 h 468907"/>
                    <a:gd name="connsiteX1" fmla="*/ 517620 w 517620"/>
                    <a:gd name="connsiteY1" fmla="*/ 258810 h 468907"/>
                    <a:gd name="connsiteX2" fmla="*/ 517620 w 517620"/>
                    <a:gd name="connsiteY2" fmla="*/ 468907 h 468907"/>
                    <a:gd name="connsiteX3" fmla="*/ 0 w 517620"/>
                    <a:gd name="connsiteY3" fmla="*/ 468907 h 468907"/>
                    <a:gd name="connsiteX4" fmla="*/ 0 w 517620"/>
                    <a:gd name="connsiteY4" fmla="*/ 258810 h 468907"/>
                    <a:gd name="connsiteX5" fmla="*/ 258810 w 517620"/>
                    <a:gd name="connsiteY5" fmla="*/ 0 h 4689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17620" h="468907">
                      <a:moveTo>
                        <a:pt x="258810" y="0"/>
                      </a:moveTo>
                      <a:cubicBezTo>
                        <a:pt x="401747" y="0"/>
                        <a:pt x="517620" y="115873"/>
                        <a:pt x="517620" y="258810"/>
                      </a:cubicBezTo>
                      <a:lnTo>
                        <a:pt x="517620" y="468907"/>
                      </a:lnTo>
                      <a:lnTo>
                        <a:pt x="0" y="468907"/>
                      </a:lnTo>
                      <a:lnTo>
                        <a:pt x="0" y="258810"/>
                      </a:lnTo>
                      <a:cubicBezTo>
                        <a:pt x="0" y="115873"/>
                        <a:pt x="115873" y="0"/>
                        <a:pt x="258810" y="0"/>
                      </a:cubicBezTo>
                      <a:close/>
                    </a:path>
                  </a:pathLst>
                </a:cu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01" name="Freeform 200"/>
                <p:cNvSpPr/>
                <p:nvPr/>
              </p:nvSpPr>
              <p:spPr>
                <a:xfrm>
                  <a:off x="3341390" y="3689014"/>
                  <a:ext cx="156471" cy="160514"/>
                </a:xfrm>
                <a:custGeom>
                  <a:avLst/>
                  <a:gdLst>
                    <a:gd name="connsiteX0" fmla="*/ 148138 w 148138"/>
                    <a:gd name="connsiteY0" fmla="*/ 0 h 283922"/>
                    <a:gd name="connsiteX1" fmla="*/ 148138 w 148138"/>
                    <a:gd name="connsiteY1" fmla="*/ 283922 h 283922"/>
                    <a:gd name="connsiteX2" fmla="*/ 0 w 148138"/>
                    <a:gd name="connsiteY2" fmla="*/ 283922 h 283922"/>
                    <a:gd name="connsiteX3" fmla="*/ 0 w 148138"/>
                    <a:gd name="connsiteY3" fmla="*/ 155836 h 283922"/>
                    <a:gd name="connsiteX4" fmla="*/ 96367 w 148138"/>
                    <a:gd name="connsiteY4" fmla="*/ 10452 h 2839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8138" h="283922">
                      <a:moveTo>
                        <a:pt x="148138" y="0"/>
                      </a:moveTo>
                      <a:lnTo>
                        <a:pt x="148138" y="283922"/>
                      </a:lnTo>
                      <a:lnTo>
                        <a:pt x="0" y="283922"/>
                      </a:lnTo>
                      <a:lnTo>
                        <a:pt x="0" y="155836"/>
                      </a:lnTo>
                      <a:cubicBezTo>
                        <a:pt x="0" y="90480"/>
                        <a:pt x="39736" y="34404"/>
                        <a:pt x="96367" y="10452"/>
                      </a:cubicBezTo>
                      <a:close/>
                    </a:path>
                  </a:pathLst>
                </a:custGeom>
                <a:solidFill>
                  <a:schemeClr val="accent1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</p:grpSp>
      <p:grpSp>
        <p:nvGrpSpPr>
          <p:cNvPr id="212" name="Group 211"/>
          <p:cNvGrpSpPr>
            <a:grpSpLocks noChangeAspect="1"/>
          </p:cNvGrpSpPr>
          <p:nvPr/>
        </p:nvGrpSpPr>
        <p:grpSpPr>
          <a:xfrm>
            <a:off x="1001867" y="4808918"/>
            <a:ext cx="3118733" cy="1871998"/>
            <a:chOff x="-1814367" y="3172542"/>
            <a:chExt cx="6240139" cy="3745598"/>
          </a:xfrm>
        </p:grpSpPr>
        <p:grpSp>
          <p:nvGrpSpPr>
            <p:cNvPr id="213" name="Group 212"/>
            <p:cNvGrpSpPr/>
            <p:nvPr/>
          </p:nvGrpSpPr>
          <p:grpSpPr>
            <a:xfrm>
              <a:off x="-1814367" y="3172542"/>
              <a:ext cx="2454356" cy="3745598"/>
              <a:chOff x="2739839" y="1685955"/>
              <a:chExt cx="1932102" cy="2948585"/>
            </a:xfrm>
          </p:grpSpPr>
          <p:sp>
            <p:nvSpPr>
              <p:cNvPr id="249" name="Rectangle 248"/>
              <p:cNvSpPr/>
              <p:nvPr/>
            </p:nvSpPr>
            <p:spPr>
              <a:xfrm>
                <a:off x="3731248" y="1881937"/>
                <a:ext cx="839693" cy="2752603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50" name="Rectangle 249"/>
              <p:cNvSpPr/>
              <p:nvPr/>
            </p:nvSpPr>
            <p:spPr>
              <a:xfrm>
                <a:off x="2739839" y="2069981"/>
                <a:ext cx="1001561" cy="2564559"/>
              </a:xfrm>
              <a:prstGeom prst="rect">
                <a:avLst/>
              </a:prstGeom>
              <a:solidFill>
                <a:schemeClr val="tx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51" name="Trapezoid 250"/>
              <p:cNvSpPr/>
              <p:nvPr/>
            </p:nvSpPr>
            <p:spPr>
              <a:xfrm rot="16200000">
                <a:off x="2994504" y="1431296"/>
                <a:ext cx="958868" cy="1468192"/>
              </a:xfrm>
              <a:prstGeom prst="trapezoid">
                <a:avLst/>
              </a:prstGeom>
              <a:solidFill>
                <a:schemeClr val="tx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52" name="Trapezoid 251"/>
              <p:cNvSpPr/>
              <p:nvPr/>
            </p:nvSpPr>
            <p:spPr>
              <a:xfrm rot="5400000" flipH="1">
                <a:off x="3952621" y="1925502"/>
                <a:ext cx="958868" cy="479773"/>
              </a:xfrm>
              <a:prstGeom prst="trapezoid">
                <a:avLst/>
              </a:prstGeom>
              <a:solidFill>
                <a:schemeClr val="accent4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14" name="Oval 213"/>
            <p:cNvSpPr/>
            <p:nvPr/>
          </p:nvSpPr>
          <p:spPr>
            <a:xfrm>
              <a:off x="-286677" y="3874073"/>
              <a:ext cx="2326055" cy="2976552"/>
            </a:xfrm>
            <a:prstGeom prst="ellipse">
              <a:avLst/>
            </a:prstGeom>
            <a:solidFill>
              <a:srgbClr val="437C9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5" name="Oval 214"/>
            <p:cNvSpPr/>
            <p:nvPr/>
          </p:nvSpPr>
          <p:spPr>
            <a:xfrm>
              <a:off x="-42580" y="3874073"/>
              <a:ext cx="2326055" cy="2976552"/>
            </a:xfrm>
            <a:prstGeom prst="ellipse">
              <a:avLst/>
            </a:prstGeom>
            <a:solidFill>
              <a:srgbClr val="669EB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6" name="Oval 215"/>
            <p:cNvSpPr/>
            <p:nvPr/>
          </p:nvSpPr>
          <p:spPr>
            <a:xfrm>
              <a:off x="211094" y="4523689"/>
              <a:ext cx="1666723" cy="2132835"/>
            </a:xfrm>
            <a:prstGeom prst="ellipse">
              <a:avLst/>
            </a:prstGeom>
            <a:solidFill>
              <a:srgbClr val="BFBFB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7" name="Oval 216"/>
            <p:cNvSpPr/>
            <p:nvPr/>
          </p:nvSpPr>
          <p:spPr>
            <a:xfrm>
              <a:off x="455191" y="4523689"/>
              <a:ext cx="1666723" cy="2132835"/>
            </a:xfrm>
            <a:prstGeom prst="ellipse">
              <a:avLst/>
            </a:prstGeom>
            <a:solidFill>
              <a:srgbClr val="D9D9D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8" name="Oval 217"/>
            <p:cNvSpPr/>
            <p:nvPr/>
          </p:nvSpPr>
          <p:spPr>
            <a:xfrm>
              <a:off x="605487" y="4715497"/>
              <a:ext cx="1366129" cy="1748177"/>
            </a:xfrm>
            <a:prstGeom prst="ellipse">
              <a:avLst/>
            </a:prstGeom>
            <a:solidFill>
              <a:srgbClr val="D9D9D9"/>
            </a:solidFill>
            <a:ln>
              <a:solidFill>
                <a:srgbClr val="BFBFB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9" name="Oval 218"/>
            <p:cNvSpPr/>
            <p:nvPr/>
          </p:nvSpPr>
          <p:spPr>
            <a:xfrm>
              <a:off x="799694" y="4988880"/>
              <a:ext cx="990149" cy="1267052"/>
            </a:xfrm>
            <a:prstGeom prst="ellipse">
              <a:avLst/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20" name="Group 219"/>
            <p:cNvGrpSpPr/>
            <p:nvPr/>
          </p:nvGrpSpPr>
          <p:grpSpPr>
            <a:xfrm>
              <a:off x="1118986" y="5729323"/>
              <a:ext cx="3306786" cy="536142"/>
              <a:chOff x="5166608" y="3464828"/>
              <a:chExt cx="2603147" cy="422058"/>
            </a:xfrm>
          </p:grpSpPr>
          <p:grpSp>
            <p:nvGrpSpPr>
              <p:cNvPr id="239" name="Group 238"/>
              <p:cNvGrpSpPr/>
              <p:nvPr/>
            </p:nvGrpSpPr>
            <p:grpSpPr>
              <a:xfrm>
                <a:off x="5263621" y="3464828"/>
                <a:ext cx="2506134" cy="422058"/>
                <a:chOff x="6891100" y="3109347"/>
                <a:chExt cx="2506134" cy="1066321"/>
              </a:xfrm>
            </p:grpSpPr>
            <p:grpSp>
              <p:nvGrpSpPr>
                <p:cNvPr id="241" name="Group 240"/>
                <p:cNvGrpSpPr/>
                <p:nvPr/>
              </p:nvGrpSpPr>
              <p:grpSpPr>
                <a:xfrm flipV="1">
                  <a:off x="7010868" y="3684932"/>
                  <a:ext cx="2377954" cy="490736"/>
                  <a:chOff x="3339060" y="3674158"/>
                  <a:chExt cx="659109" cy="175370"/>
                </a:xfrm>
              </p:grpSpPr>
              <p:sp>
                <p:nvSpPr>
                  <p:cNvPr id="247" name="Freeform 246"/>
                  <p:cNvSpPr/>
                  <p:nvPr/>
                </p:nvSpPr>
                <p:spPr>
                  <a:xfrm>
                    <a:off x="3339060" y="3674158"/>
                    <a:ext cx="659109" cy="161615"/>
                  </a:xfrm>
                  <a:custGeom>
                    <a:avLst/>
                    <a:gdLst>
                      <a:gd name="connsiteX0" fmla="*/ 258810 w 517620"/>
                      <a:gd name="connsiteY0" fmla="*/ 0 h 468907"/>
                      <a:gd name="connsiteX1" fmla="*/ 517620 w 517620"/>
                      <a:gd name="connsiteY1" fmla="*/ 258810 h 468907"/>
                      <a:gd name="connsiteX2" fmla="*/ 517620 w 517620"/>
                      <a:gd name="connsiteY2" fmla="*/ 468907 h 468907"/>
                      <a:gd name="connsiteX3" fmla="*/ 0 w 517620"/>
                      <a:gd name="connsiteY3" fmla="*/ 468907 h 468907"/>
                      <a:gd name="connsiteX4" fmla="*/ 0 w 517620"/>
                      <a:gd name="connsiteY4" fmla="*/ 258810 h 468907"/>
                      <a:gd name="connsiteX5" fmla="*/ 258810 w 517620"/>
                      <a:gd name="connsiteY5" fmla="*/ 0 h 46890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517620" h="468907">
                        <a:moveTo>
                          <a:pt x="258810" y="0"/>
                        </a:moveTo>
                        <a:cubicBezTo>
                          <a:pt x="401747" y="0"/>
                          <a:pt x="517620" y="115873"/>
                          <a:pt x="517620" y="258810"/>
                        </a:cubicBezTo>
                        <a:lnTo>
                          <a:pt x="517620" y="468907"/>
                        </a:lnTo>
                        <a:lnTo>
                          <a:pt x="0" y="468907"/>
                        </a:lnTo>
                        <a:lnTo>
                          <a:pt x="0" y="258810"/>
                        </a:lnTo>
                        <a:cubicBezTo>
                          <a:pt x="0" y="115873"/>
                          <a:pt x="115873" y="0"/>
                          <a:pt x="258810" y="0"/>
                        </a:cubicBezTo>
                        <a:close/>
                      </a:path>
                    </a:pathLst>
                  </a:custGeom>
                  <a:solidFill>
                    <a:schemeClr val="bg2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48" name="Freeform 247"/>
                  <p:cNvSpPr/>
                  <p:nvPr/>
                </p:nvSpPr>
                <p:spPr>
                  <a:xfrm>
                    <a:off x="3341390" y="3689014"/>
                    <a:ext cx="156471" cy="160514"/>
                  </a:xfrm>
                  <a:custGeom>
                    <a:avLst/>
                    <a:gdLst>
                      <a:gd name="connsiteX0" fmla="*/ 148138 w 148138"/>
                      <a:gd name="connsiteY0" fmla="*/ 0 h 283922"/>
                      <a:gd name="connsiteX1" fmla="*/ 148138 w 148138"/>
                      <a:gd name="connsiteY1" fmla="*/ 283922 h 283922"/>
                      <a:gd name="connsiteX2" fmla="*/ 0 w 148138"/>
                      <a:gd name="connsiteY2" fmla="*/ 283922 h 283922"/>
                      <a:gd name="connsiteX3" fmla="*/ 0 w 148138"/>
                      <a:gd name="connsiteY3" fmla="*/ 155836 h 283922"/>
                      <a:gd name="connsiteX4" fmla="*/ 96367 w 148138"/>
                      <a:gd name="connsiteY4" fmla="*/ 10452 h 2839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48138" h="283922">
                        <a:moveTo>
                          <a:pt x="148138" y="0"/>
                        </a:moveTo>
                        <a:lnTo>
                          <a:pt x="148138" y="283922"/>
                        </a:lnTo>
                        <a:lnTo>
                          <a:pt x="0" y="283922"/>
                        </a:lnTo>
                        <a:lnTo>
                          <a:pt x="0" y="155836"/>
                        </a:lnTo>
                        <a:cubicBezTo>
                          <a:pt x="0" y="90480"/>
                          <a:pt x="39736" y="34404"/>
                          <a:pt x="96367" y="10452"/>
                        </a:cubicBezTo>
                        <a:close/>
                      </a:path>
                    </a:pathLst>
                  </a:custGeom>
                  <a:solidFill>
                    <a:schemeClr val="bg2">
                      <a:lumMod val="6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242" name="Rounded Rectangle 241"/>
                <p:cNvSpPr/>
                <p:nvPr/>
              </p:nvSpPr>
              <p:spPr>
                <a:xfrm>
                  <a:off x="6891100" y="3256464"/>
                  <a:ext cx="2506134" cy="584422"/>
                </a:xfrm>
                <a:prstGeom prst="roundRect">
                  <a:avLst>
                    <a:gd name="adj" fmla="val 3437"/>
                  </a:avLst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3" name="Rounded Rectangle 242"/>
                <p:cNvSpPr/>
                <p:nvPr/>
              </p:nvSpPr>
              <p:spPr>
                <a:xfrm>
                  <a:off x="6891100" y="3267481"/>
                  <a:ext cx="2506134" cy="649285"/>
                </a:xfrm>
                <a:prstGeom prst="roundRect">
                  <a:avLst>
                    <a:gd name="adj" fmla="val 3437"/>
                  </a:avLst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244" name="Group 243"/>
                <p:cNvGrpSpPr/>
                <p:nvPr/>
              </p:nvGrpSpPr>
              <p:grpSpPr>
                <a:xfrm>
                  <a:off x="7010869" y="3109347"/>
                  <a:ext cx="2386364" cy="259068"/>
                  <a:chOff x="3339060" y="3735216"/>
                  <a:chExt cx="661440" cy="111902"/>
                </a:xfrm>
              </p:grpSpPr>
              <p:sp>
                <p:nvSpPr>
                  <p:cNvPr id="245" name="Freeform 244"/>
                  <p:cNvSpPr/>
                  <p:nvPr/>
                </p:nvSpPr>
                <p:spPr>
                  <a:xfrm>
                    <a:off x="3339061" y="3735993"/>
                    <a:ext cx="661439" cy="111125"/>
                  </a:xfrm>
                  <a:custGeom>
                    <a:avLst/>
                    <a:gdLst>
                      <a:gd name="connsiteX0" fmla="*/ 258810 w 517620"/>
                      <a:gd name="connsiteY0" fmla="*/ 0 h 468907"/>
                      <a:gd name="connsiteX1" fmla="*/ 517620 w 517620"/>
                      <a:gd name="connsiteY1" fmla="*/ 258810 h 468907"/>
                      <a:gd name="connsiteX2" fmla="*/ 517620 w 517620"/>
                      <a:gd name="connsiteY2" fmla="*/ 468907 h 468907"/>
                      <a:gd name="connsiteX3" fmla="*/ 0 w 517620"/>
                      <a:gd name="connsiteY3" fmla="*/ 468907 h 468907"/>
                      <a:gd name="connsiteX4" fmla="*/ 0 w 517620"/>
                      <a:gd name="connsiteY4" fmla="*/ 258810 h 468907"/>
                      <a:gd name="connsiteX5" fmla="*/ 258810 w 517620"/>
                      <a:gd name="connsiteY5" fmla="*/ 0 h 46890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517620" h="468907">
                        <a:moveTo>
                          <a:pt x="258810" y="0"/>
                        </a:moveTo>
                        <a:cubicBezTo>
                          <a:pt x="401747" y="0"/>
                          <a:pt x="517620" y="115873"/>
                          <a:pt x="517620" y="258810"/>
                        </a:cubicBezTo>
                        <a:lnTo>
                          <a:pt x="517620" y="468907"/>
                        </a:lnTo>
                        <a:lnTo>
                          <a:pt x="0" y="468907"/>
                        </a:lnTo>
                        <a:lnTo>
                          <a:pt x="0" y="258810"/>
                        </a:lnTo>
                        <a:cubicBezTo>
                          <a:pt x="0" y="115873"/>
                          <a:pt x="115873" y="0"/>
                          <a:pt x="258810" y="0"/>
                        </a:cubicBezTo>
                        <a:close/>
                      </a:path>
                    </a:pathLst>
                  </a:custGeom>
                  <a:solidFill>
                    <a:schemeClr val="bg2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46" name="Freeform 245"/>
                  <p:cNvSpPr/>
                  <p:nvPr/>
                </p:nvSpPr>
                <p:spPr>
                  <a:xfrm>
                    <a:off x="3339060" y="3735216"/>
                    <a:ext cx="156471" cy="110368"/>
                  </a:xfrm>
                  <a:custGeom>
                    <a:avLst/>
                    <a:gdLst>
                      <a:gd name="connsiteX0" fmla="*/ 148138 w 148138"/>
                      <a:gd name="connsiteY0" fmla="*/ 0 h 283922"/>
                      <a:gd name="connsiteX1" fmla="*/ 148138 w 148138"/>
                      <a:gd name="connsiteY1" fmla="*/ 283922 h 283922"/>
                      <a:gd name="connsiteX2" fmla="*/ 0 w 148138"/>
                      <a:gd name="connsiteY2" fmla="*/ 283922 h 283922"/>
                      <a:gd name="connsiteX3" fmla="*/ 0 w 148138"/>
                      <a:gd name="connsiteY3" fmla="*/ 155836 h 283922"/>
                      <a:gd name="connsiteX4" fmla="*/ 96367 w 148138"/>
                      <a:gd name="connsiteY4" fmla="*/ 10452 h 2839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48138" h="283922">
                        <a:moveTo>
                          <a:pt x="148138" y="0"/>
                        </a:moveTo>
                        <a:lnTo>
                          <a:pt x="148138" y="283922"/>
                        </a:lnTo>
                        <a:lnTo>
                          <a:pt x="0" y="283922"/>
                        </a:lnTo>
                        <a:lnTo>
                          <a:pt x="0" y="155836"/>
                        </a:lnTo>
                        <a:cubicBezTo>
                          <a:pt x="0" y="90480"/>
                          <a:pt x="39736" y="34404"/>
                          <a:pt x="96367" y="10452"/>
                        </a:cubicBezTo>
                        <a:close/>
                      </a:path>
                    </a:pathLst>
                  </a:custGeom>
                  <a:solidFill>
                    <a:schemeClr val="bg2">
                      <a:lumMod val="6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sp>
            <p:nvSpPr>
              <p:cNvPr id="240" name="Chord 239"/>
              <p:cNvSpPr/>
              <p:nvPr/>
            </p:nvSpPr>
            <p:spPr>
              <a:xfrm rot="3380573">
                <a:off x="5165639" y="3529155"/>
                <a:ext cx="257066" cy="255127"/>
              </a:xfrm>
              <a:prstGeom prst="chord">
                <a:avLst>
                  <a:gd name="adj1" fmla="val 2700000"/>
                  <a:gd name="adj2" fmla="val 12066719"/>
                </a:avLst>
              </a:prstGeom>
              <a:solidFill>
                <a:srgbClr val="BFBFB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21" name="Line 49"/>
            <p:cNvSpPr>
              <a:spLocks noChangeShapeType="1"/>
            </p:cNvSpPr>
            <p:nvPr/>
          </p:nvSpPr>
          <p:spPr bwMode="auto">
            <a:xfrm rot="4345980" flipH="1" flipV="1">
              <a:off x="2657615" y="5498004"/>
              <a:ext cx="332684" cy="161868"/>
            </a:xfrm>
            <a:prstGeom prst="line">
              <a:avLst/>
            </a:prstGeom>
            <a:solidFill>
              <a:srgbClr val="272E3B"/>
            </a:solidFill>
            <a:ln w="28575">
              <a:noFill/>
              <a:round/>
              <a:headEnd/>
              <a:tailEnd/>
            </a:ln>
            <a:extLst/>
          </p:spPr>
          <p:txBody>
            <a:bodyPr/>
            <a:lstStyle/>
            <a:p>
              <a:endParaRPr lang="en-US"/>
            </a:p>
          </p:txBody>
        </p:sp>
        <p:sp>
          <p:nvSpPr>
            <p:cNvPr id="222" name="Freeform 221"/>
            <p:cNvSpPr>
              <a:spLocks noChangeArrowheads="1"/>
            </p:cNvSpPr>
            <p:nvPr/>
          </p:nvSpPr>
          <p:spPr bwMode="auto">
            <a:xfrm rot="5245980" flipH="1" flipV="1">
              <a:off x="3396472" y="4931741"/>
              <a:ext cx="423240" cy="1584374"/>
            </a:xfrm>
            <a:custGeom>
              <a:avLst/>
              <a:gdLst>
                <a:gd name="connsiteX0" fmla="*/ 333179 w 333180"/>
                <a:gd name="connsiteY0" fmla="*/ 663099 h 1247241"/>
                <a:gd name="connsiteX1" fmla="*/ 328624 w 333180"/>
                <a:gd name="connsiteY1" fmla="*/ 685658 h 1247241"/>
                <a:gd name="connsiteX2" fmla="*/ 329465 w 333180"/>
                <a:gd name="connsiteY2" fmla="*/ 687848 h 1247241"/>
                <a:gd name="connsiteX3" fmla="*/ 328181 w 333180"/>
                <a:gd name="connsiteY3" fmla="*/ 734214 h 1247241"/>
                <a:gd name="connsiteX4" fmla="*/ 230645 w 333180"/>
                <a:gd name="connsiteY4" fmla="*/ 1156685 h 1247241"/>
                <a:gd name="connsiteX5" fmla="*/ 90556 w 333180"/>
                <a:gd name="connsiteY5" fmla="*/ 1244222 h 1247241"/>
                <a:gd name="connsiteX6" fmla="*/ 90557 w 333180"/>
                <a:gd name="connsiteY6" fmla="*/ 1244221 h 1247241"/>
                <a:gd name="connsiteX7" fmla="*/ 3019 w 333180"/>
                <a:gd name="connsiteY7" fmla="*/ 1104132 h 1247241"/>
                <a:gd name="connsiteX8" fmla="*/ 98582 w 333180"/>
                <a:gd name="connsiteY8" fmla="*/ 690203 h 1247241"/>
                <a:gd name="connsiteX9" fmla="*/ 93110 w 333180"/>
                <a:gd name="connsiteY9" fmla="*/ 663098 h 1247241"/>
                <a:gd name="connsiteX10" fmla="*/ 93110 w 333180"/>
                <a:gd name="connsiteY10" fmla="*/ 120035 h 1247241"/>
                <a:gd name="connsiteX11" fmla="*/ 213145 w 333180"/>
                <a:gd name="connsiteY11" fmla="*/ 0 h 1247241"/>
                <a:gd name="connsiteX12" fmla="*/ 333180 w 333180"/>
                <a:gd name="connsiteY12" fmla="*/ 120035 h 1247241"/>
                <a:gd name="connsiteX13" fmla="*/ 333179 w 333180"/>
                <a:gd name="connsiteY13" fmla="*/ 663099 h 12472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33180" h="1247241">
                  <a:moveTo>
                    <a:pt x="333179" y="663099"/>
                  </a:moveTo>
                  <a:lnTo>
                    <a:pt x="328624" y="685658"/>
                  </a:lnTo>
                  <a:lnTo>
                    <a:pt x="329465" y="687848"/>
                  </a:lnTo>
                  <a:cubicBezTo>
                    <a:pt x="332080" y="702793"/>
                    <a:pt x="331809" y="718499"/>
                    <a:pt x="328181" y="734214"/>
                  </a:cubicBezTo>
                  <a:cubicBezTo>
                    <a:pt x="295669" y="875037"/>
                    <a:pt x="263156" y="1015861"/>
                    <a:pt x="230645" y="1156685"/>
                  </a:cubicBezTo>
                  <a:cubicBezTo>
                    <a:pt x="216133" y="1219542"/>
                    <a:pt x="153413" y="1258734"/>
                    <a:pt x="90556" y="1244222"/>
                  </a:cubicBezTo>
                  <a:lnTo>
                    <a:pt x="90557" y="1244221"/>
                  </a:lnTo>
                  <a:cubicBezTo>
                    <a:pt x="27699" y="1229709"/>
                    <a:pt x="-11493" y="1166990"/>
                    <a:pt x="3019" y="1104132"/>
                  </a:cubicBezTo>
                  <a:lnTo>
                    <a:pt x="98582" y="690203"/>
                  </a:lnTo>
                  <a:lnTo>
                    <a:pt x="93110" y="663098"/>
                  </a:lnTo>
                  <a:lnTo>
                    <a:pt x="93110" y="120035"/>
                  </a:lnTo>
                  <a:cubicBezTo>
                    <a:pt x="93110" y="53742"/>
                    <a:pt x="146852" y="0"/>
                    <a:pt x="213145" y="0"/>
                  </a:cubicBezTo>
                  <a:cubicBezTo>
                    <a:pt x="279438" y="0"/>
                    <a:pt x="333180" y="53742"/>
                    <a:pt x="333180" y="120035"/>
                  </a:cubicBezTo>
                  <a:cubicBezTo>
                    <a:pt x="333180" y="301056"/>
                    <a:pt x="333179" y="482078"/>
                    <a:pt x="333179" y="663099"/>
                  </a:cubicBezTo>
                  <a:close/>
                </a:path>
              </a:pathLst>
            </a:custGeom>
            <a:solidFill>
              <a:schemeClr val="bg1"/>
            </a:solidFill>
            <a:ln w="3175">
              <a:solidFill>
                <a:schemeClr val="bg2">
                  <a:lumMod val="85000"/>
                </a:schemeClr>
              </a:solidFill>
              <a:round/>
              <a:headEnd/>
              <a:tailEnd/>
            </a:ln>
          </p:spPr>
          <p:txBody>
            <a:bodyPr wrap="square" anchor="ctr">
              <a:noAutofit/>
            </a:bodyPr>
            <a:lstStyle/>
            <a:p>
              <a:endParaRPr lang="en-US"/>
            </a:p>
          </p:txBody>
        </p:sp>
        <p:sp>
          <p:nvSpPr>
            <p:cNvPr id="223" name="Freeform 222"/>
            <p:cNvSpPr>
              <a:spLocks noChangeArrowheads="1"/>
            </p:cNvSpPr>
            <p:nvPr/>
          </p:nvSpPr>
          <p:spPr bwMode="auto">
            <a:xfrm rot="5234789" flipH="1" flipV="1">
              <a:off x="2342647" y="5069286"/>
              <a:ext cx="234018" cy="1324641"/>
            </a:xfrm>
            <a:custGeom>
              <a:avLst/>
              <a:gdLst>
                <a:gd name="connsiteX0" fmla="*/ 111615 w 169982"/>
                <a:gd name="connsiteY0" fmla="*/ 11783 h 962170"/>
                <a:gd name="connsiteX1" fmla="*/ 0 w 169982"/>
                <a:gd name="connsiteY1" fmla="*/ 180171 h 962170"/>
                <a:gd name="connsiteX2" fmla="*/ 0 w 169982"/>
                <a:gd name="connsiteY2" fmla="*/ 791883 h 962170"/>
                <a:gd name="connsiteX3" fmla="*/ 111615 w 169982"/>
                <a:gd name="connsiteY3" fmla="*/ 960271 h 962170"/>
                <a:gd name="connsiteX4" fmla="*/ 121023 w 169982"/>
                <a:gd name="connsiteY4" fmla="*/ 962170 h 962170"/>
                <a:gd name="connsiteX5" fmla="*/ 169982 w 169982"/>
                <a:gd name="connsiteY5" fmla="*/ 0 h 962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9982" h="962170">
                  <a:moveTo>
                    <a:pt x="111615" y="11783"/>
                  </a:moveTo>
                  <a:cubicBezTo>
                    <a:pt x="46024" y="39526"/>
                    <a:pt x="0" y="104474"/>
                    <a:pt x="0" y="180171"/>
                  </a:cubicBezTo>
                  <a:lnTo>
                    <a:pt x="0" y="791883"/>
                  </a:lnTo>
                  <a:cubicBezTo>
                    <a:pt x="0" y="867580"/>
                    <a:pt x="46024" y="932528"/>
                    <a:pt x="111615" y="960271"/>
                  </a:cubicBezTo>
                  <a:lnTo>
                    <a:pt x="121023" y="962170"/>
                  </a:lnTo>
                  <a:lnTo>
                    <a:pt x="169982" y="0"/>
                  </a:lnTo>
                  <a:close/>
                </a:path>
              </a:pathLst>
            </a:custGeom>
            <a:solidFill>
              <a:schemeClr val="bg2">
                <a:lumMod val="95000"/>
              </a:schemeClr>
            </a:solidFill>
            <a:ln w="3175">
              <a:noFill/>
              <a:round/>
              <a:headEnd/>
              <a:tailEnd/>
            </a:ln>
          </p:spPr>
          <p:txBody>
            <a:bodyPr wrap="square" anchor="ctr">
              <a:noAutofit/>
            </a:bodyPr>
            <a:lstStyle/>
            <a:p>
              <a:endParaRPr lang="en-US"/>
            </a:p>
          </p:txBody>
        </p:sp>
        <p:grpSp>
          <p:nvGrpSpPr>
            <p:cNvPr id="224" name="Group 223"/>
            <p:cNvGrpSpPr/>
            <p:nvPr/>
          </p:nvGrpSpPr>
          <p:grpSpPr>
            <a:xfrm>
              <a:off x="1216050" y="4811408"/>
              <a:ext cx="3183005" cy="1355894"/>
              <a:chOff x="5221055" y="3111149"/>
              <a:chExt cx="2505705" cy="1067378"/>
            </a:xfrm>
          </p:grpSpPr>
          <p:grpSp>
            <p:nvGrpSpPr>
              <p:cNvPr id="225" name="Group 224"/>
              <p:cNvGrpSpPr/>
              <p:nvPr/>
            </p:nvGrpSpPr>
            <p:grpSpPr>
              <a:xfrm rot="6363840" flipH="1" flipV="1">
                <a:off x="6902191" y="3051093"/>
                <a:ext cx="389399" cy="1236973"/>
                <a:chOff x="3455120" y="4864723"/>
                <a:chExt cx="437622" cy="1390159"/>
              </a:xfrm>
              <a:solidFill>
                <a:srgbClr val="272E3B"/>
              </a:solidFill>
            </p:grpSpPr>
            <p:sp>
              <p:nvSpPr>
                <p:cNvPr id="237" name="AutoShape 50"/>
                <p:cNvSpPr>
                  <a:spLocks noChangeArrowheads="1"/>
                </p:cNvSpPr>
                <p:nvPr/>
              </p:nvSpPr>
              <p:spPr bwMode="auto">
                <a:xfrm rot="19966941">
                  <a:off x="3455120" y="4864723"/>
                  <a:ext cx="262543" cy="82472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2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238" name="AutoShape 51"/>
                <p:cNvSpPr>
                  <a:spLocks noChangeArrowheads="1"/>
                </p:cNvSpPr>
                <p:nvPr/>
              </p:nvSpPr>
              <p:spPr bwMode="auto">
                <a:xfrm rot="21015192">
                  <a:off x="3636710" y="5395650"/>
                  <a:ext cx="256032" cy="859232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2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226" name="Group 225"/>
              <p:cNvGrpSpPr/>
              <p:nvPr/>
            </p:nvGrpSpPr>
            <p:grpSpPr>
              <a:xfrm rot="6610336" flipH="1" flipV="1">
                <a:off x="5797740" y="3082475"/>
                <a:ext cx="701788" cy="759135"/>
                <a:chOff x="3536273" y="4169538"/>
                <a:chExt cx="788697" cy="853146"/>
              </a:xfrm>
              <a:solidFill>
                <a:srgbClr val="437013"/>
              </a:solidFill>
            </p:grpSpPr>
            <p:sp>
              <p:nvSpPr>
                <p:cNvPr id="235" name="AutoShape 54"/>
                <p:cNvSpPr>
                  <a:spLocks noChangeArrowheads="1"/>
                </p:cNvSpPr>
                <p:nvPr/>
              </p:nvSpPr>
              <p:spPr bwMode="auto">
                <a:xfrm rot="17485123">
                  <a:off x="3891206" y="4588921"/>
                  <a:ext cx="262543" cy="60498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2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236" name="AutoShape 53"/>
                <p:cNvSpPr>
                  <a:spLocks noChangeArrowheads="1"/>
                </p:cNvSpPr>
                <p:nvPr/>
              </p:nvSpPr>
              <p:spPr bwMode="auto">
                <a:xfrm rot="19774329">
                  <a:off x="3536273" y="4169538"/>
                  <a:ext cx="269799" cy="802546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2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sp>
            <p:nvSpPr>
              <p:cNvPr id="227" name="AutoShape 52"/>
              <p:cNvSpPr>
                <a:spLocks noChangeArrowheads="1"/>
              </p:cNvSpPr>
              <p:nvPr/>
            </p:nvSpPr>
            <p:spPr bwMode="auto">
              <a:xfrm rot="5234789" flipH="1" flipV="1">
                <a:off x="6009628" y="3202069"/>
                <a:ext cx="396118" cy="1059076"/>
              </a:xfrm>
              <a:prstGeom prst="roundRect">
                <a:avLst>
                  <a:gd name="adj" fmla="val 50000"/>
                </a:avLst>
              </a:prstGeom>
              <a:solidFill>
                <a:schemeClr val="bg2"/>
              </a:solidFill>
              <a:ln w="3175">
                <a:solidFill>
                  <a:schemeClr val="bg2">
                    <a:lumMod val="85000"/>
                  </a:schemeClr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228" name="Group 227"/>
              <p:cNvGrpSpPr/>
              <p:nvPr/>
            </p:nvGrpSpPr>
            <p:grpSpPr>
              <a:xfrm>
                <a:off x="5221055" y="3482437"/>
                <a:ext cx="461128" cy="476589"/>
                <a:chOff x="5212298" y="3556562"/>
                <a:chExt cx="461128" cy="476589"/>
              </a:xfrm>
            </p:grpSpPr>
            <p:sp>
              <p:nvSpPr>
                <p:cNvPr id="233" name="Oval 13"/>
                <p:cNvSpPr>
                  <a:spLocks noChangeAspect="1" noChangeArrowheads="1"/>
                </p:cNvSpPr>
                <p:nvPr/>
              </p:nvSpPr>
              <p:spPr bwMode="auto">
                <a:xfrm rot="4345980" flipH="1" flipV="1">
                  <a:off x="5197754" y="3571106"/>
                  <a:ext cx="476589" cy="447502"/>
                </a:xfrm>
                <a:prstGeom prst="ellipse">
                  <a:avLst/>
                </a:prstGeom>
                <a:solidFill>
                  <a:srgbClr val="525E71"/>
                </a:solidFill>
                <a:ln w="9525">
                  <a:noFill/>
                  <a:round/>
                  <a:headEnd/>
                  <a:tailEnd/>
                </a:ln>
                <a:ex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234" name="Freeform 233"/>
                <p:cNvSpPr>
                  <a:spLocks noChangeAspect="1" noChangeArrowheads="1"/>
                </p:cNvSpPr>
                <p:nvPr/>
              </p:nvSpPr>
              <p:spPr bwMode="auto">
                <a:xfrm rot="4345980" flipH="1" flipV="1">
                  <a:off x="5296384" y="3653791"/>
                  <a:ext cx="317193" cy="436891"/>
                </a:xfrm>
                <a:custGeom>
                  <a:avLst/>
                  <a:gdLst>
                    <a:gd name="connsiteX0" fmla="*/ 219875 w 292674"/>
                    <a:gd name="connsiteY0" fmla="*/ 0 h 403120"/>
                    <a:gd name="connsiteX1" fmla="*/ 0 w 292674"/>
                    <a:gd name="connsiteY1" fmla="*/ 206455 h 403120"/>
                    <a:gd name="connsiteX2" fmla="*/ 134290 w 292674"/>
                    <a:gd name="connsiteY2" fmla="*/ 396686 h 403120"/>
                    <a:gd name="connsiteX3" fmla="*/ 168229 w 292674"/>
                    <a:gd name="connsiteY3" fmla="*/ 403120 h 403120"/>
                    <a:gd name="connsiteX4" fmla="*/ 292674 w 292674"/>
                    <a:gd name="connsiteY4" fmla="*/ 13800 h 4031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92674" h="403120">
                      <a:moveTo>
                        <a:pt x="219875" y="0"/>
                      </a:moveTo>
                      <a:cubicBezTo>
                        <a:pt x="98441" y="0"/>
                        <a:pt x="0" y="92433"/>
                        <a:pt x="0" y="206455"/>
                      </a:cubicBezTo>
                      <a:cubicBezTo>
                        <a:pt x="0" y="291972"/>
                        <a:pt x="55373" y="365344"/>
                        <a:pt x="134290" y="396686"/>
                      </a:cubicBezTo>
                      <a:lnTo>
                        <a:pt x="168229" y="403120"/>
                      </a:lnTo>
                      <a:lnTo>
                        <a:pt x="292674" y="13800"/>
                      </a:lnTo>
                      <a:close/>
                    </a:path>
                  </a:pathLst>
                </a:custGeom>
                <a:solidFill>
                  <a:srgbClr val="3B4658"/>
                </a:solidFill>
                <a:ln w="9525">
                  <a:noFill/>
                  <a:round/>
                  <a:headEnd/>
                  <a:tailEnd/>
                </a:ln>
                <a:extLst/>
              </p:spPr>
              <p:txBody>
                <a:bodyPr wrap="square" anchor="ctr">
                  <a:noAutofit/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229" name="Freeform 228"/>
              <p:cNvSpPr/>
              <p:nvPr/>
            </p:nvSpPr>
            <p:spPr>
              <a:xfrm rot="5409562" flipV="1">
                <a:off x="7310178" y="3547961"/>
                <a:ext cx="175558" cy="657607"/>
              </a:xfrm>
              <a:custGeom>
                <a:avLst/>
                <a:gdLst>
                  <a:gd name="connsiteX0" fmla="*/ 6409 w 161988"/>
                  <a:gd name="connsiteY0" fmla="*/ 128 h 606775"/>
                  <a:gd name="connsiteX1" fmla="*/ 88890 w 161988"/>
                  <a:gd name="connsiteY1" fmla="*/ 86103 h 606775"/>
                  <a:gd name="connsiteX2" fmla="*/ 160242 w 161988"/>
                  <a:gd name="connsiteY2" fmla="*/ 479758 h 606775"/>
                  <a:gd name="connsiteX3" fmla="*/ 73415 w 161988"/>
                  <a:gd name="connsiteY3" fmla="*/ 605029 h 606775"/>
                  <a:gd name="connsiteX4" fmla="*/ 30625 w 161988"/>
                  <a:gd name="connsiteY4" fmla="*/ 604177 h 606775"/>
                  <a:gd name="connsiteX5" fmla="*/ 0 w 161988"/>
                  <a:gd name="connsiteY5" fmla="*/ 590725 h 606775"/>
                  <a:gd name="connsiteX6" fmla="*/ 0 w 161988"/>
                  <a:gd name="connsiteY6" fmla="*/ 0 h 6067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1988" h="606775">
                    <a:moveTo>
                      <a:pt x="6409" y="128"/>
                    </a:moveTo>
                    <a:cubicBezTo>
                      <a:pt x="47389" y="9328"/>
                      <a:pt x="80928" y="42176"/>
                      <a:pt x="88890" y="86103"/>
                    </a:cubicBezTo>
                    <a:lnTo>
                      <a:pt x="160242" y="479758"/>
                    </a:lnTo>
                    <a:cubicBezTo>
                      <a:pt x="170858" y="538328"/>
                      <a:pt x="131984" y="594413"/>
                      <a:pt x="73415" y="605029"/>
                    </a:cubicBezTo>
                    <a:cubicBezTo>
                      <a:pt x="58772" y="607683"/>
                      <a:pt x="44285" y="607244"/>
                      <a:pt x="30625" y="604177"/>
                    </a:cubicBezTo>
                    <a:lnTo>
                      <a:pt x="0" y="59072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30" name="Freeform 229"/>
              <p:cNvSpPr>
                <a:spLocks noChangeArrowheads="1"/>
              </p:cNvSpPr>
              <p:nvPr/>
            </p:nvSpPr>
            <p:spPr bwMode="auto">
              <a:xfrm rot="5245980" flipH="1" flipV="1">
                <a:off x="6798088" y="3445330"/>
                <a:ext cx="140102" cy="779727"/>
              </a:xfrm>
              <a:custGeom>
                <a:avLst/>
                <a:gdLst>
                  <a:gd name="connsiteX0" fmla="*/ 67645 w 129272"/>
                  <a:gd name="connsiteY0" fmla="*/ 8704 h 719455"/>
                  <a:gd name="connsiteX1" fmla="*/ 0 w 129272"/>
                  <a:gd name="connsiteY1" fmla="*/ 110756 h 719455"/>
                  <a:gd name="connsiteX2" fmla="*/ 0 w 129272"/>
                  <a:gd name="connsiteY2" fmla="*/ 611842 h 719455"/>
                  <a:gd name="connsiteX3" fmla="*/ 67645 w 129272"/>
                  <a:gd name="connsiteY3" fmla="*/ 713894 h 719455"/>
                  <a:gd name="connsiteX4" fmla="*/ 95190 w 129272"/>
                  <a:gd name="connsiteY4" fmla="*/ 719455 h 719455"/>
                  <a:gd name="connsiteX5" fmla="*/ 129272 w 129272"/>
                  <a:gd name="connsiteY5" fmla="*/ 3738 h 719455"/>
                  <a:gd name="connsiteX6" fmla="*/ 110756 w 129272"/>
                  <a:gd name="connsiteY6" fmla="*/ 0 h 719455"/>
                  <a:gd name="connsiteX7" fmla="*/ 67645 w 129272"/>
                  <a:gd name="connsiteY7" fmla="*/ 8704 h 7194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29272" h="719455">
                    <a:moveTo>
                      <a:pt x="67645" y="8704"/>
                    </a:moveTo>
                    <a:cubicBezTo>
                      <a:pt x="27893" y="25517"/>
                      <a:pt x="0" y="64879"/>
                      <a:pt x="0" y="110756"/>
                    </a:cubicBezTo>
                    <a:lnTo>
                      <a:pt x="0" y="611842"/>
                    </a:lnTo>
                    <a:cubicBezTo>
                      <a:pt x="0" y="657719"/>
                      <a:pt x="27893" y="697081"/>
                      <a:pt x="67645" y="713894"/>
                    </a:cubicBezTo>
                    <a:lnTo>
                      <a:pt x="95190" y="719455"/>
                    </a:lnTo>
                    <a:lnTo>
                      <a:pt x="129272" y="3738"/>
                    </a:lnTo>
                    <a:lnTo>
                      <a:pt x="110756" y="0"/>
                    </a:lnTo>
                    <a:cubicBezTo>
                      <a:pt x="95464" y="0"/>
                      <a:pt x="80895" y="3099"/>
                      <a:pt x="67645" y="8704"/>
                    </a:cubicBezTo>
                    <a:close/>
                  </a:path>
                </a:pathLst>
              </a:custGeom>
              <a:solidFill>
                <a:schemeClr val="bg2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</p:spPr>
            <p:txBody>
              <a:bodyPr wrap="square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231" name="Freeform 230"/>
              <p:cNvSpPr>
                <a:spLocks noChangeArrowheads="1"/>
              </p:cNvSpPr>
              <p:nvPr/>
            </p:nvSpPr>
            <p:spPr bwMode="auto">
              <a:xfrm rot="2683146" flipH="1" flipV="1">
                <a:off x="5805783" y="3451673"/>
                <a:ext cx="736505" cy="726854"/>
              </a:xfrm>
              <a:custGeom>
                <a:avLst/>
                <a:gdLst>
                  <a:gd name="connsiteX0" fmla="*/ 199400 w 691081"/>
                  <a:gd name="connsiteY0" fmla="*/ 692682 h 726894"/>
                  <a:gd name="connsiteX1" fmla="*/ 116806 w 691081"/>
                  <a:gd name="connsiteY1" fmla="*/ 726894 h 726894"/>
                  <a:gd name="connsiteX2" fmla="*/ 0 w 691081"/>
                  <a:gd name="connsiteY2" fmla="*/ 610088 h 726894"/>
                  <a:gd name="connsiteX3" fmla="*/ 0 w 691081"/>
                  <a:gd name="connsiteY3" fmla="*/ 222070 h 726894"/>
                  <a:gd name="connsiteX4" fmla="*/ 9179 w 691081"/>
                  <a:gd name="connsiteY4" fmla="*/ 176604 h 726894"/>
                  <a:gd name="connsiteX5" fmla="*/ 32311 w 691081"/>
                  <a:gd name="connsiteY5" fmla="*/ 142295 h 726894"/>
                  <a:gd name="connsiteX6" fmla="*/ 33777 w 691081"/>
                  <a:gd name="connsiteY6" fmla="*/ 138914 h 726894"/>
                  <a:gd name="connsiteX7" fmla="*/ 110785 w 691081"/>
                  <a:gd name="connsiteY7" fmla="*/ 88815 h 726894"/>
                  <a:gd name="connsiteX8" fmla="*/ 576818 w 691081"/>
                  <a:gd name="connsiteY8" fmla="*/ 2048 h 726894"/>
                  <a:gd name="connsiteX9" fmla="*/ 624478 w 691081"/>
                  <a:gd name="connsiteY9" fmla="*/ 2770 h 726894"/>
                  <a:gd name="connsiteX10" fmla="*/ 666696 w 691081"/>
                  <a:gd name="connsiteY10" fmla="*/ 21076 h 726894"/>
                  <a:gd name="connsiteX11" fmla="*/ 691081 w 691081"/>
                  <a:gd name="connsiteY11" fmla="*/ 45860 h 726894"/>
                  <a:gd name="connsiteX12" fmla="*/ 550673 w 691081"/>
                  <a:gd name="connsiteY12" fmla="*/ 251110 h 726894"/>
                  <a:gd name="connsiteX13" fmla="*/ 233612 w 691081"/>
                  <a:gd name="connsiteY13" fmla="*/ 310142 h 726894"/>
                  <a:gd name="connsiteX14" fmla="*/ 233612 w 691081"/>
                  <a:gd name="connsiteY14" fmla="*/ 610088 h 726894"/>
                  <a:gd name="connsiteX15" fmla="*/ 199400 w 691081"/>
                  <a:gd name="connsiteY15" fmla="*/ 692682 h 726894"/>
                  <a:gd name="connsiteX0" fmla="*/ 199400 w 736505"/>
                  <a:gd name="connsiteY0" fmla="*/ 692682 h 726894"/>
                  <a:gd name="connsiteX1" fmla="*/ 116806 w 736505"/>
                  <a:gd name="connsiteY1" fmla="*/ 726894 h 726894"/>
                  <a:gd name="connsiteX2" fmla="*/ 0 w 736505"/>
                  <a:gd name="connsiteY2" fmla="*/ 610088 h 726894"/>
                  <a:gd name="connsiteX3" fmla="*/ 0 w 736505"/>
                  <a:gd name="connsiteY3" fmla="*/ 222070 h 726894"/>
                  <a:gd name="connsiteX4" fmla="*/ 9179 w 736505"/>
                  <a:gd name="connsiteY4" fmla="*/ 176604 h 726894"/>
                  <a:gd name="connsiteX5" fmla="*/ 32311 w 736505"/>
                  <a:gd name="connsiteY5" fmla="*/ 142295 h 726894"/>
                  <a:gd name="connsiteX6" fmla="*/ 33777 w 736505"/>
                  <a:gd name="connsiteY6" fmla="*/ 138914 h 726894"/>
                  <a:gd name="connsiteX7" fmla="*/ 110785 w 736505"/>
                  <a:gd name="connsiteY7" fmla="*/ 88815 h 726894"/>
                  <a:gd name="connsiteX8" fmla="*/ 576818 w 736505"/>
                  <a:gd name="connsiteY8" fmla="*/ 2048 h 726894"/>
                  <a:gd name="connsiteX9" fmla="*/ 624478 w 736505"/>
                  <a:gd name="connsiteY9" fmla="*/ 2770 h 726894"/>
                  <a:gd name="connsiteX10" fmla="*/ 666696 w 736505"/>
                  <a:gd name="connsiteY10" fmla="*/ 21076 h 726894"/>
                  <a:gd name="connsiteX11" fmla="*/ 736505 w 736505"/>
                  <a:gd name="connsiteY11" fmla="*/ 59079 h 726894"/>
                  <a:gd name="connsiteX12" fmla="*/ 550673 w 736505"/>
                  <a:gd name="connsiteY12" fmla="*/ 251110 h 726894"/>
                  <a:gd name="connsiteX13" fmla="*/ 233612 w 736505"/>
                  <a:gd name="connsiteY13" fmla="*/ 310142 h 726894"/>
                  <a:gd name="connsiteX14" fmla="*/ 233612 w 736505"/>
                  <a:gd name="connsiteY14" fmla="*/ 610088 h 726894"/>
                  <a:gd name="connsiteX15" fmla="*/ 199400 w 736505"/>
                  <a:gd name="connsiteY15" fmla="*/ 692682 h 726894"/>
                  <a:gd name="connsiteX0" fmla="*/ 199400 w 736505"/>
                  <a:gd name="connsiteY0" fmla="*/ 692642 h 726854"/>
                  <a:gd name="connsiteX1" fmla="*/ 116806 w 736505"/>
                  <a:gd name="connsiteY1" fmla="*/ 726854 h 726854"/>
                  <a:gd name="connsiteX2" fmla="*/ 0 w 736505"/>
                  <a:gd name="connsiteY2" fmla="*/ 610048 h 726854"/>
                  <a:gd name="connsiteX3" fmla="*/ 0 w 736505"/>
                  <a:gd name="connsiteY3" fmla="*/ 222030 h 726854"/>
                  <a:gd name="connsiteX4" fmla="*/ 9179 w 736505"/>
                  <a:gd name="connsiteY4" fmla="*/ 176564 h 726854"/>
                  <a:gd name="connsiteX5" fmla="*/ 32311 w 736505"/>
                  <a:gd name="connsiteY5" fmla="*/ 142255 h 726854"/>
                  <a:gd name="connsiteX6" fmla="*/ 33777 w 736505"/>
                  <a:gd name="connsiteY6" fmla="*/ 138874 h 726854"/>
                  <a:gd name="connsiteX7" fmla="*/ 110785 w 736505"/>
                  <a:gd name="connsiteY7" fmla="*/ 88775 h 726854"/>
                  <a:gd name="connsiteX8" fmla="*/ 576818 w 736505"/>
                  <a:gd name="connsiteY8" fmla="*/ 2008 h 726854"/>
                  <a:gd name="connsiteX9" fmla="*/ 624478 w 736505"/>
                  <a:gd name="connsiteY9" fmla="*/ 2730 h 726854"/>
                  <a:gd name="connsiteX10" fmla="*/ 725180 w 736505"/>
                  <a:gd name="connsiteY10" fmla="*/ 21323 h 726854"/>
                  <a:gd name="connsiteX11" fmla="*/ 736505 w 736505"/>
                  <a:gd name="connsiteY11" fmla="*/ 59039 h 726854"/>
                  <a:gd name="connsiteX12" fmla="*/ 550673 w 736505"/>
                  <a:gd name="connsiteY12" fmla="*/ 251070 h 726854"/>
                  <a:gd name="connsiteX13" fmla="*/ 233612 w 736505"/>
                  <a:gd name="connsiteY13" fmla="*/ 310102 h 726854"/>
                  <a:gd name="connsiteX14" fmla="*/ 233612 w 736505"/>
                  <a:gd name="connsiteY14" fmla="*/ 610048 h 726854"/>
                  <a:gd name="connsiteX15" fmla="*/ 199400 w 736505"/>
                  <a:gd name="connsiteY15" fmla="*/ 692642 h 726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736505" h="726854">
                    <a:moveTo>
                      <a:pt x="199400" y="692642"/>
                    </a:moveTo>
                    <a:cubicBezTo>
                      <a:pt x="178263" y="713780"/>
                      <a:pt x="149061" y="726854"/>
                      <a:pt x="116806" y="726854"/>
                    </a:cubicBezTo>
                    <a:cubicBezTo>
                      <a:pt x="52296" y="726854"/>
                      <a:pt x="0" y="674558"/>
                      <a:pt x="0" y="610048"/>
                    </a:cubicBezTo>
                    <a:lnTo>
                      <a:pt x="0" y="222030"/>
                    </a:lnTo>
                    <a:cubicBezTo>
                      <a:pt x="0" y="205902"/>
                      <a:pt x="3268" y="190538"/>
                      <a:pt x="9179" y="176564"/>
                    </a:cubicBezTo>
                    <a:lnTo>
                      <a:pt x="32311" y="142255"/>
                    </a:lnTo>
                    <a:lnTo>
                      <a:pt x="33777" y="138874"/>
                    </a:lnTo>
                    <a:cubicBezTo>
                      <a:pt x="51156" y="113543"/>
                      <a:pt x="78199" y="94842"/>
                      <a:pt x="110785" y="88775"/>
                    </a:cubicBezTo>
                    <a:lnTo>
                      <a:pt x="576818" y="2008"/>
                    </a:lnTo>
                    <a:cubicBezTo>
                      <a:pt x="593111" y="-1025"/>
                      <a:pt x="599751" y="-489"/>
                      <a:pt x="624478" y="2730"/>
                    </a:cubicBezTo>
                    <a:cubicBezTo>
                      <a:pt x="649205" y="5949"/>
                      <a:pt x="712514" y="12633"/>
                      <a:pt x="725180" y="21323"/>
                    </a:cubicBezTo>
                    <a:lnTo>
                      <a:pt x="736505" y="59039"/>
                    </a:lnTo>
                    <a:lnTo>
                      <a:pt x="550673" y="251070"/>
                    </a:lnTo>
                    <a:lnTo>
                      <a:pt x="233612" y="310102"/>
                    </a:lnTo>
                    <a:lnTo>
                      <a:pt x="233612" y="610048"/>
                    </a:lnTo>
                    <a:cubicBezTo>
                      <a:pt x="233612" y="642303"/>
                      <a:pt x="220538" y="671504"/>
                      <a:pt x="199400" y="692642"/>
                    </a:cubicBezTo>
                    <a:close/>
                  </a:path>
                </a:pathLst>
              </a:custGeom>
              <a:solidFill>
                <a:schemeClr val="bg2">
                  <a:lumMod val="95000"/>
                </a:schemeClr>
              </a:solidFill>
              <a:ln w="3175">
                <a:solidFill>
                  <a:schemeClr val="bg2">
                    <a:lumMod val="85000"/>
                  </a:schemeClr>
                </a:solidFill>
                <a:round/>
                <a:headEnd/>
                <a:tailEnd/>
              </a:ln>
            </p:spPr>
            <p:txBody>
              <a:bodyPr wrap="square" anchor="ctr">
                <a:noAutofit/>
              </a:bodyPr>
              <a:lstStyle/>
              <a:p>
                <a:endParaRPr lang="en-US"/>
              </a:p>
            </p:txBody>
          </p:sp>
          <p:cxnSp>
            <p:nvCxnSpPr>
              <p:cNvPr id="232" name="Straight Connector 231"/>
              <p:cNvCxnSpPr>
                <a:stCxn id="231" idx="11"/>
              </p:cNvCxnSpPr>
              <p:nvPr/>
            </p:nvCxnSpPr>
            <p:spPr>
              <a:xfrm flipV="1">
                <a:off x="5698191" y="3754776"/>
                <a:ext cx="664735" cy="17497"/>
              </a:xfrm>
              <a:prstGeom prst="line">
                <a:avLst/>
              </a:prstGeom>
              <a:ln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53" name="Group 252"/>
          <p:cNvGrpSpPr>
            <a:grpSpLocks noChangeAspect="1"/>
          </p:cNvGrpSpPr>
          <p:nvPr/>
        </p:nvGrpSpPr>
        <p:grpSpPr>
          <a:xfrm>
            <a:off x="4391302" y="4700918"/>
            <a:ext cx="1621158" cy="1979998"/>
            <a:chOff x="5354159" y="3423152"/>
            <a:chExt cx="1083507" cy="1360125"/>
          </a:xfrm>
        </p:grpSpPr>
        <p:sp>
          <p:nvSpPr>
            <p:cNvPr id="254" name="Freeform 253"/>
            <p:cNvSpPr/>
            <p:nvPr/>
          </p:nvSpPr>
          <p:spPr>
            <a:xfrm>
              <a:off x="6141050" y="3423152"/>
              <a:ext cx="204121" cy="755085"/>
            </a:xfrm>
            <a:custGeom>
              <a:avLst/>
              <a:gdLst>
                <a:gd name="connsiteX0" fmla="*/ 4318 w 251172"/>
                <a:gd name="connsiteY0" fmla="*/ 810900 h 810900"/>
                <a:gd name="connsiteX1" fmla="*/ 842 w 251172"/>
                <a:gd name="connsiteY1" fmla="*/ 157260 h 810900"/>
                <a:gd name="connsiteX2" fmla="*/ 18226 w 251172"/>
                <a:gd name="connsiteY2" fmla="*/ 56433 h 810900"/>
                <a:gd name="connsiteX3" fmla="*/ 146867 w 251172"/>
                <a:gd name="connsiteY3" fmla="*/ 804 h 810900"/>
                <a:gd name="connsiteX4" fmla="*/ 251172 w 251172"/>
                <a:gd name="connsiteY4" fmla="*/ 28618 h 810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1172" h="810900">
                  <a:moveTo>
                    <a:pt x="4318" y="810900"/>
                  </a:moveTo>
                  <a:cubicBezTo>
                    <a:pt x="1421" y="546952"/>
                    <a:pt x="-1476" y="283004"/>
                    <a:pt x="842" y="157260"/>
                  </a:cubicBezTo>
                  <a:cubicBezTo>
                    <a:pt x="3160" y="31516"/>
                    <a:pt x="-6111" y="82509"/>
                    <a:pt x="18226" y="56433"/>
                  </a:cubicBezTo>
                  <a:cubicBezTo>
                    <a:pt x="42563" y="30357"/>
                    <a:pt x="108043" y="5440"/>
                    <a:pt x="146867" y="804"/>
                  </a:cubicBezTo>
                  <a:cubicBezTo>
                    <a:pt x="185691" y="-3832"/>
                    <a:pt x="218431" y="12393"/>
                    <a:pt x="251172" y="28618"/>
                  </a:cubicBezTo>
                </a:path>
              </a:pathLst>
            </a:custGeom>
            <a:noFill/>
            <a:ln w="38100" cap="rnd">
              <a:solidFill>
                <a:schemeClr val="tx1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5" name="Round Same Side Corner Rectangle 254"/>
            <p:cNvSpPr/>
            <p:nvPr/>
          </p:nvSpPr>
          <p:spPr>
            <a:xfrm>
              <a:off x="5465539" y="4068361"/>
              <a:ext cx="559766" cy="17010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2513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6" name="Freeform 255"/>
            <p:cNvSpPr/>
            <p:nvPr/>
          </p:nvSpPr>
          <p:spPr>
            <a:xfrm>
              <a:off x="6018434" y="3497070"/>
              <a:ext cx="158028" cy="741391"/>
            </a:xfrm>
            <a:custGeom>
              <a:avLst/>
              <a:gdLst>
                <a:gd name="connsiteX0" fmla="*/ 97723 w 195446"/>
                <a:gd name="connsiteY0" fmla="*/ 0 h 741391"/>
                <a:gd name="connsiteX1" fmla="*/ 195446 w 195446"/>
                <a:gd name="connsiteY1" fmla="*/ 97723 h 741391"/>
                <a:gd name="connsiteX2" fmla="*/ 195445 w 195446"/>
                <a:gd name="connsiteY2" fmla="*/ 741391 h 741391"/>
                <a:gd name="connsiteX3" fmla="*/ 0 w 195446"/>
                <a:gd name="connsiteY3" fmla="*/ 741391 h 741391"/>
                <a:gd name="connsiteX4" fmla="*/ 0 w 195446"/>
                <a:gd name="connsiteY4" fmla="*/ 97723 h 741391"/>
                <a:gd name="connsiteX5" fmla="*/ 97723 w 195446"/>
                <a:gd name="connsiteY5" fmla="*/ 0 h 7413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95446" h="741391">
                  <a:moveTo>
                    <a:pt x="97723" y="0"/>
                  </a:moveTo>
                  <a:cubicBezTo>
                    <a:pt x="151694" y="0"/>
                    <a:pt x="195446" y="43752"/>
                    <a:pt x="195446" y="97723"/>
                  </a:cubicBezTo>
                  <a:lnTo>
                    <a:pt x="195445" y="741391"/>
                  </a:lnTo>
                  <a:lnTo>
                    <a:pt x="0" y="741391"/>
                  </a:lnTo>
                  <a:lnTo>
                    <a:pt x="0" y="97723"/>
                  </a:lnTo>
                  <a:cubicBezTo>
                    <a:pt x="0" y="43752"/>
                    <a:pt x="43752" y="0"/>
                    <a:pt x="97723" y="0"/>
                  </a:cubicBezTo>
                  <a:close/>
                </a:path>
              </a:pathLst>
            </a:custGeom>
            <a:solidFill>
              <a:srgbClr val="F2513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7" name="Freeform 256"/>
            <p:cNvSpPr/>
            <p:nvPr/>
          </p:nvSpPr>
          <p:spPr>
            <a:xfrm>
              <a:off x="6186494" y="3493575"/>
              <a:ext cx="251172" cy="739064"/>
            </a:xfrm>
            <a:custGeom>
              <a:avLst/>
              <a:gdLst>
                <a:gd name="connsiteX0" fmla="*/ 4318 w 251172"/>
                <a:gd name="connsiteY0" fmla="*/ 810900 h 810900"/>
                <a:gd name="connsiteX1" fmla="*/ 842 w 251172"/>
                <a:gd name="connsiteY1" fmla="*/ 157260 h 810900"/>
                <a:gd name="connsiteX2" fmla="*/ 18226 w 251172"/>
                <a:gd name="connsiteY2" fmla="*/ 56433 h 810900"/>
                <a:gd name="connsiteX3" fmla="*/ 146867 w 251172"/>
                <a:gd name="connsiteY3" fmla="*/ 804 h 810900"/>
                <a:gd name="connsiteX4" fmla="*/ 251172 w 251172"/>
                <a:gd name="connsiteY4" fmla="*/ 28618 h 810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1172" h="810900">
                  <a:moveTo>
                    <a:pt x="4318" y="810900"/>
                  </a:moveTo>
                  <a:cubicBezTo>
                    <a:pt x="1421" y="546952"/>
                    <a:pt x="-1476" y="283004"/>
                    <a:pt x="842" y="157260"/>
                  </a:cubicBezTo>
                  <a:cubicBezTo>
                    <a:pt x="3160" y="31516"/>
                    <a:pt x="-6111" y="82509"/>
                    <a:pt x="18226" y="56433"/>
                  </a:cubicBezTo>
                  <a:cubicBezTo>
                    <a:pt x="42563" y="30357"/>
                    <a:pt x="108043" y="5440"/>
                    <a:pt x="146867" y="804"/>
                  </a:cubicBezTo>
                  <a:cubicBezTo>
                    <a:pt x="185691" y="-3832"/>
                    <a:pt x="218431" y="12393"/>
                    <a:pt x="251172" y="28618"/>
                  </a:cubicBezTo>
                </a:path>
              </a:pathLst>
            </a:custGeom>
            <a:noFill/>
            <a:ln w="38100" cap="rnd">
              <a:solidFill>
                <a:schemeClr val="tx1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258" name="Straight Connector 257"/>
            <p:cNvCxnSpPr/>
            <p:nvPr/>
          </p:nvCxnSpPr>
          <p:spPr>
            <a:xfrm rot="16200000">
              <a:off x="5432822" y="4460529"/>
              <a:ext cx="360000" cy="0"/>
            </a:xfrm>
            <a:prstGeom prst="line">
              <a:avLst/>
            </a:prstGeom>
            <a:ln w="38100" cap="rnd">
              <a:solidFill>
                <a:schemeClr val="tx1">
                  <a:lumMod val="40000"/>
                  <a:lumOff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9" name="Straight Connector 258"/>
            <p:cNvCxnSpPr/>
            <p:nvPr/>
          </p:nvCxnSpPr>
          <p:spPr>
            <a:xfrm rot="16200000">
              <a:off x="5934071" y="4460529"/>
              <a:ext cx="360000" cy="0"/>
            </a:xfrm>
            <a:prstGeom prst="line">
              <a:avLst/>
            </a:prstGeom>
            <a:ln w="38100" cap="rnd">
              <a:solidFill>
                <a:schemeClr val="tx1">
                  <a:lumMod val="40000"/>
                  <a:lumOff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0" name="Oval 259"/>
            <p:cNvSpPr>
              <a:spLocks noChangeAspect="1"/>
            </p:cNvSpPr>
            <p:nvPr/>
          </p:nvSpPr>
          <p:spPr>
            <a:xfrm flipH="1">
              <a:off x="6080637" y="4574559"/>
              <a:ext cx="108000" cy="108000"/>
            </a:xfrm>
            <a:prstGeom prst="ellipse">
              <a:avLst/>
            </a:prstGeom>
            <a:solidFill>
              <a:schemeClr val="tx1">
                <a:lumMod val="40000"/>
                <a:lumOff val="60000"/>
              </a:schemeClr>
            </a:solidFill>
            <a:ln w="57150">
              <a:solidFill>
                <a:srgbClr val="11141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261" name="Straight Connector 260"/>
            <p:cNvCxnSpPr/>
            <p:nvPr/>
          </p:nvCxnSpPr>
          <p:spPr>
            <a:xfrm>
              <a:off x="5465539" y="4259190"/>
              <a:ext cx="766995" cy="0"/>
            </a:xfrm>
            <a:prstGeom prst="line">
              <a:avLst/>
            </a:prstGeom>
            <a:ln w="44450" cap="rnd">
              <a:solidFill>
                <a:srgbClr val="8F9CB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2" name="Straight Connector 261"/>
            <p:cNvCxnSpPr/>
            <p:nvPr/>
          </p:nvCxnSpPr>
          <p:spPr>
            <a:xfrm>
              <a:off x="6227763" y="4255073"/>
              <a:ext cx="180000" cy="0"/>
            </a:xfrm>
            <a:prstGeom prst="line">
              <a:avLst/>
            </a:prstGeom>
            <a:ln w="50800" cap="rnd">
              <a:solidFill>
                <a:srgbClr val="71819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3" name="Straight Connector 262"/>
            <p:cNvCxnSpPr/>
            <p:nvPr/>
          </p:nvCxnSpPr>
          <p:spPr>
            <a:xfrm rot="16200000">
              <a:off x="5955971" y="4505382"/>
              <a:ext cx="468000" cy="0"/>
            </a:xfrm>
            <a:prstGeom prst="line">
              <a:avLst/>
            </a:prstGeom>
            <a:ln w="38100" cap="rnd">
              <a:solidFill>
                <a:srgbClr val="8F9CB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4" name="Rectangle 263"/>
            <p:cNvSpPr/>
            <p:nvPr/>
          </p:nvSpPr>
          <p:spPr>
            <a:xfrm rot="19800000">
              <a:off x="5449256" y="4406749"/>
              <a:ext cx="180000" cy="57025"/>
            </a:xfrm>
            <a:prstGeom prst="rect">
              <a:avLst/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265" name="Straight Connector 264"/>
            <p:cNvCxnSpPr/>
            <p:nvPr/>
          </p:nvCxnSpPr>
          <p:spPr>
            <a:xfrm rot="16200000">
              <a:off x="5231539" y="4505382"/>
              <a:ext cx="468000" cy="0"/>
            </a:xfrm>
            <a:prstGeom prst="line">
              <a:avLst/>
            </a:prstGeom>
            <a:ln w="38100" cap="rnd">
              <a:solidFill>
                <a:schemeClr val="tx1">
                  <a:lumMod val="40000"/>
                  <a:lumOff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6" name="Straight Connector 265"/>
            <p:cNvCxnSpPr/>
            <p:nvPr/>
          </p:nvCxnSpPr>
          <p:spPr>
            <a:xfrm>
              <a:off x="5462159" y="4326563"/>
              <a:ext cx="800752" cy="356783"/>
            </a:xfrm>
            <a:prstGeom prst="line">
              <a:avLst/>
            </a:prstGeom>
            <a:ln w="38100" cap="rnd">
              <a:solidFill>
                <a:schemeClr val="tx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7" name="Straight Connector 266"/>
            <p:cNvCxnSpPr/>
            <p:nvPr/>
          </p:nvCxnSpPr>
          <p:spPr>
            <a:xfrm>
              <a:off x="5354159" y="4326563"/>
              <a:ext cx="108000" cy="0"/>
            </a:xfrm>
            <a:prstGeom prst="line">
              <a:avLst/>
            </a:prstGeom>
            <a:ln w="50800" cap="rnd">
              <a:solidFill>
                <a:srgbClr val="8F9CB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8" name="Oval 267"/>
            <p:cNvSpPr>
              <a:spLocks noChangeAspect="1"/>
            </p:cNvSpPr>
            <p:nvPr/>
          </p:nvSpPr>
          <p:spPr>
            <a:xfrm flipH="1">
              <a:off x="5556673" y="4574559"/>
              <a:ext cx="108000" cy="108000"/>
            </a:xfrm>
            <a:prstGeom prst="ellipse">
              <a:avLst/>
            </a:prstGeom>
            <a:solidFill>
              <a:schemeClr val="tx1">
                <a:lumMod val="40000"/>
                <a:lumOff val="60000"/>
              </a:schemeClr>
            </a:solidFill>
            <a:ln w="57150">
              <a:solidFill>
                <a:srgbClr val="11141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9" name="Oval 268"/>
            <p:cNvSpPr/>
            <p:nvPr/>
          </p:nvSpPr>
          <p:spPr>
            <a:xfrm flipH="1">
              <a:off x="5397691" y="4639452"/>
              <a:ext cx="143825" cy="143825"/>
            </a:xfrm>
            <a:prstGeom prst="ellipse">
              <a:avLst/>
            </a:prstGeom>
            <a:solidFill>
              <a:schemeClr val="tx1">
                <a:lumMod val="20000"/>
                <a:lumOff val="80000"/>
              </a:schemeClr>
            </a:solidFill>
            <a:ln w="76200">
              <a:solidFill>
                <a:schemeClr val="tx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70" name="Oval 269"/>
            <p:cNvSpPr/>
            <p:nvPr/>
          </p:nvSpPr>
          <p:spPr>
            <a:xfrm flipH="1">
              <a:off x="6120814" y="4639452"/>
              <a:ext cx="143825" cy="143825"/>
            </a:xfrm>
            <a:prstGeom prst="ellipse">
              <a:avLst/>
            </a:prstGeom>
            <a:solidFill>
              <a:schemeClr val="tx1">
                <a:lumMod val="20000"/>
                <a:lumOff val="80000"/>
              </a:schemeClr>
            </a:solidFill>
            <a:ln w="76200">
              <a:solidFill>
                <a:schemeClr val="tx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71" name="Rectangle 270"/>
            <p:cNvSpPr/>
            <p:nvPr/>
          </p:nvSpPr>
          <p:spPr>
            <a:xfrm>
              <a:off x="6004442" y="3727136"/>
              <a:ext cx="162000" cy="57025"/>
            </a:xfrm>
            <a:prstGeom prst="rect">
              <a:avLst/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72" name="Rectangle 271"/>
            <p:cNvSpPr/>
            <p:nvPr/>
          </p:nvSpPr>
          <p:spPr>
            <a:xfrm rot="16200000">
              <a:off x="5680671" y="4119949"/>
              <a:ext cx="180000" cy="57025"/>
            </a:xfrm>
            <a:prstGeom prst="rect">
              <a:avLst/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74" name="Group 273"/>
          <p:cNvGrpSpPr>
            <a:grpSpLocks noChangeAspect="1"/>
          </p:cNvGrpSpPr>
          <p:nvPr/>
        </p:nvGrpSpPr>
        <p:grpSpPr>
          <a:xfrm>
            <a:off x="6434040" y="2715662"/>
            <a:ext cx="2340000" cy="1325539"/>
            <a:chOff x="3594616" y="1503342"/>
            <a:chExt cx="1446359" cy="819319"/>
          </a:xfrm>
        </p:grpSpPr>
        <p:grpSp>
          <p:nvGrpSpPr>
            <p:cNvPr id="275" name="Group 274"/>
            <p:cNvGrpSpPr/>
            <p:nvPr/>
          </p:nvGrpSpPr>
          <p:grpSpPr>
            <a:xfrm>
              <a:off x="3594616" y="1555055"/>
              <a:ext cx="1076623" cy="724832"/>
              <a:chOff x="5465539" y="2905839"/>
              <a:chExt cx="695361" cy="468149"/>
            </a:xfrm>
          </p:grpSpPr>
          <p:grpSp>
            <p:nvGrpSpPr>
              <p:cNvPr id="294" name="Group 293"/>
              <p:cNvGrpSpPr/>
              <p:nvPr/>
            </p:nvGrpSpPr>
            <p:grpSpPr>
              <a:xfrm>
                <a:off x="5565462" y="2905839"/>
                <a:ext cx="495515" cy="424538"/>
                <a:chOff x="5575079" y="2905839"/>
                <a:chExt cx="495515" cy="424538"/>
              </a:xfrm>
            </p:grpSpPr>
            <p:grpSp>
              <p:nvGrpSpPr>
                <p:cNvPr id="299" name="Group 298"/>
                <p:cNvGrpSpPr/>
                <p:nvPr/>
              </p:nvGrpSpPr>
              <p:grpSpPr>
                <a:xfrm>
                  <a:off x="5575079" y="2905839"/>
                  <a:ext cx="144012" cy="424538"/>
                  <a:chOff x="5575079" y="2905839"/>
                  <a:chExt cx="144012" cy="424538"/>
                </a:xfrm>
              </p:grpSpPr>
              <p:grpSp>
                <p:nvGrpSpPr>
                  <p:cNvPr id="350" name="Group 349"/>
                  <p:cNvGrpSpPr/>
                  <p:nvPr/>
                </p:nvGrpSpPr>
                <p:grpSpPr>
                  <a:xfrm>
                    <a:off x="5575079" y="2905839"/>
                    <a:ext cx="144012" cy="424538"/>
                    <a:chOff x="5575079" y="2905839"/>
                    <a:chExt cx="252000" cy="742882"/>
                  </a:xfrm>
                </p:grpSpPr>
                <p:sp>
                  <p:nvSpPr>
                    <p:cNvPr id="372" name="Freeform 371"/>
                    <p:cNvSpPr/>
                    <p:nvPr/>
                  </p:nvSpPr>
                  <p:spPr>
                    <a:xfrm>
                      <a:off x="5600718" y="2922786"/>
                      <a:ext cx="200722" cy="725935"/>
                    </a:xfrm>
                    <a:custGeom>
                      <a:avLst/>
                      <a:gdLst>
                        <a:gd name="connsiteX0" fmla="*/ 0 w 200722"/>
                        <a:gd name="connsiteY0" fmla="*/ 0 h 564493"/>
                        <a:gd name="connsiteX1" fmla="*/ 200722 w 200722"/>
                        <a:gd name="connsiteY1" fmla="*/ 0 h 564493"/>
                        <a:gd name="connsiteX2" fmla="*/ 200722 w 200722"/>
                        <a:gd name="connsiteY2" fmla="*/ 464132 h 564493"/>
                        <a:gd name="connsiteX3" fmla="*/ 100361 w 200722"/>
                        <a:gd name="connsiteY3" fmla="*/ 564493 h 564493"/>
                        <a:gd name="connsiteX4" fmla="*/ 0 w 200722"/>
                        <a:gd name="connsiteY4" fmla="*/ 464132 h 564493"/>
                        <a:gd name="connsiteX5" fmla="*/ 0 w 200722"/>
                        <a:gd name="connsiteY5" fmla="*/ 0 h 56449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200722" h="564493">
                          <a:moveTo>
                            <a:pt x="0" y="0"/>
                          </a:moveTo>
                          <a:lnTo>
                            <a:pt x="200722" y="0"/>
                          </a:lnTo>
                          <a:lnTo>
                            <a:pt x="200722" y="464132"/>
                          </a:lnTo>
                          <a:cubicBezTo>
                            <a:pt x="200722" y="519560"/>
                            <a:pt x="155789" y="564493"/>
                            <a:pt x="100361" y="564493"/>
                          </a:cubicBezTo>
                          <a:cubicBezTo>
                            <a:pt x="44933" y="564493"/>
                            <a:pt x="0" y="519560"/>
                            <a:pt x="0" y="464132"/>
                          </a:cubicBezTo>
                          <a:lnTo>
                            <a:pt x="0" y="0"/>
                          </a:lnTo>
                          <a:close/>
                        </a:path>
                      </a:pathLst>
                    </a:custGeom>
                    <a:solidFill>
                      <a:srgbClr val="D9D9D9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73" name="Rounded Rectangle 372"/>
                    <p:cNvSpPr/>
                    <p:nvPr/>
                  </p:nvSpPr>
                  <p:spPr>
                    <a:xfrm>
                      <a:off x="5575079" y="2905839"/>
                      <a:ext cx="252000" cy="45719"/>
                    </a:xfrm>
                    <a:prstGeom prst="roundRect">
                      <a:avLst/>
                    </a:prstGeom>
                    <a:solidFill>
                      <a:srgbClr val="D9D9D9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  <p:sp>
                <p:nvSpPr>
                  <p:cNvPr id="351" name="Freeform 350"/>
                  <p:cNvSpPr>
                    <a:spLocks/>
                  </p:cNvSpPr>
                  <p:nvPr/>
                </p:nvSpPr>
                <p:spPr>
                  <a:xfrm>
                    <a:off x="5602085" y="3049659"/>
                    <a:ext cx="90000" cy="260395"/>
                  </a:xfrm>
                  <a:custGeom>
                    <a:avLst/>
                    <a:gdLst>
                      <a:gd name="connsiteX0" fmla="*/ 0 w 200722"/>
                      <a:gd name="connsiteY0" fmla="*/ 0 h 564493"/>
                      <a:gd name="connsiteX1" fmla="*/ 200722 w 200722"/>
                      <a:gd name="connsiteY1" fmla="*/ 0 h 564493"/>
                      <a:gd name="connsiteX2" fmla="*/ 200722 w 200722"/>
                      <a:gd name="connsiteY2" fmla="*/ 464132 h 564493"/>
                      <a:gd name="connsiteX3" fmla="*/ 100361 w 200722"/>
                      <a:gd name="connsiteY3" fmla="*/ 564493 h 564493"/>
                      <a:gd name="connsiteX4" fmla="*/ 0 w 200722"/>
                      <a:gd name="connsiteY4" fmla="*/ 464132 h 564493"/>
                      <a:gd name="connsiteX5" fmla="*/ 0 w 200722"/>
                      <a:gd name="connsiteY5" fmla="*/ 0 h 5644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00722" h="564493">
                        <a:moveTo>
                          <a:pt x="0" y="0"/>
                        </a:moveTo>
                        <a:lnTo>
                          <a:pt x="200722" y="0"/>
                        </a:lnTo>
                        <a:lnTo>
                          <a:pt x="200722" y="464132"/>
                        </a:lnTo>
                        <a:cubicBezTo>
                          <a:pt x="200722" y="519560"/>
                          <a:pt x="155789" y="564493"/>
                          <a:pt x="100361" y="564493"/>
                        </a:cubicBezTo>
                        <a:cubicBezTo>
                          <a:pt x="44933" y="564493"/>
                          <a:pt x="0" y="519560"/>
                          <a:pt x="0" y="464132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4">
                      <a:lumMod val="7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grpSp>
                <p:nvGrpSpPr>
                  <p:cNvPr id="352" name="Group 351"/>
                  <p:cNvGrpSpPr/>
                  <p:nvPr/>
                </p:nvGrpSpPr>
                <p:grpSpPr>
                  <a:xfrm>
                    <a:off x="5606407" y="2961213"/>
                    <a:ext cx="54993" cy="306578"/>
                    <a:chOff x="5818639" y="2961213"/>
                    <a:chExt cx="54993" cy="306578"/>
                  </a:xfrm>
                </p:grpSpPr>
                <p:cxnSp>
                  <p:nvCxnSpPr>
                    <p:cNvPr id="353" name="Straight Connector 352"/>
                    <p:cNvCxnSpPr/>
                    <p:nvPr/>
                  </p:nvCxnSpPr>
                  <p:spPr>
                    <a:xfrm>
                      <a:off x="5818639" y="2961213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54" name="Straight Connector 353"/>
                    <p:cNvCxnSpPr/>
                    <p:nvPr/>
                  </p:nvCxnSpPr>
                  <p:spPr>
                    <a:xfrm>
                      <a:off x="5819206" y="2978245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55" name="Straight Connector 354"/>
                    <p:cNvCxnSpPr/>
                    <p:nvPr/>
                  </p:nvCxnSpPr>
                  <p:spPr>
                    <a:xfrm>
                      <a:off x="5819206" y="2995277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56" name="Straight Connector 355"/>
                    <p:cNvCxnSpPr/>
                    <p:nvPr/>
                  </p:nvCxnSpPr>
                  <p:spPr>
                    <a:xfrm>
                      <a:off x="5818639" y="3012309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57" name="Straight Connector 356"/>
                    <p:cNvCxnSpPr/>
                    <p:nvPr/>
                  </p:nvCxnSpPr>
                  <p:spPr>
                    <a:xfrm>
                      <a:off x="5819206" y="3046374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58" name="Straight Connector 357"/>
                    <p:cNvCxnSpPr/>
                    <p:nvPr/>
                  </p:nvCxnSpPr>
                  <p:spPr>
                    <a:xfrm>
                      <a:off x="5819206" y="3029341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59" name="Straight Connector 358"/>
                    <p:cNvCxnSpPr/>
                    <p:nvPr/>
                  </p:nvCxnSpPr>
                  <p:spPr>
                    <a:xfrm>
                      <a:off x="5818639" y="3063406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0" name="Straight Connector 359"/>
                    <p:cNvCxnSpPr/>
                    <p:nvPr/>
                  </p:nvCxnSpPr>
                  <p:spPr>
                    <a:xfrm>
                      <a:off x="5819206" y="3080438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1" name="Straight Connector 360"/>
                    <p:cNvCxnSpPr/>
                    <p:nvPr/>
                  </p:nvCxnSpPr>
                  <p:spPr>
                    <a:xfrm>
                      <a:off x="5819206" y="3097470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2" name="Straight Connector 361"/>
                    <p:cNvCxnSpPr/>
                    <p:nvPr/>
                  </p:nvCxnSpPr>
                  <p:spPr>
                    <a:xfrm>
                      <a:off x="5818639" y="3114502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3" name="Straight Connector 362"/>
                    <p:cNvCxnSpPr/>
                    <p:nvPr/>
                  </p:nvCxnSpPr>
                  <p:spPr>
                    <a:xfrm>
                      <a:off x="5819206" y="3148566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4" name="Straight Connector 363"/>
                    <p:cNvCxnSpPr/>
                    <p:nvPr/>
                  </p:nvCxnSpPr>
                  <p:spPr>
                    <a:xfrm>
                      <a:off x="5819206" y="3131534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5" name="Straight Connector 364"/>
                    <p:cNvCxnSpPr/>
                    <p:nvPr/>
                  </p:nvCxnSpPr>
                  <p:spPr>
                    <a:xfrm>
                      <a:off x="5818639" y="3165598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6" name="Straight Connector 365"/>
                    <p:cNvCxnSpPr/>
                    <p:nvPr/>
                  </p:nvCxnSpPr>
                  <p:spPr>
                    <a:xfrm>
                      <a:off x="5819206" y="3199663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7" name="Straight Connector 366"/>
                    <p:cNvCxnSpPr/>
                    <p:nvPr/>
                  </p:nvCxnSpPr>
                  <p:spPr>
                    <a:xfrm>
                      <a:off x="5819206" y="3182630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8" name="Straight Connector 367"/>
                    <p:cNvCxnSpPr/>
                    <p:nvPr/>
                  </p:nvCxnSpPr>
                  <p:spPr>
                    <a:xfrm>
                      <a:off x="5818639" y="3216695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9" name="Straight Connector 368"/>
                    <p:cNvCxnSpPr/>
                    <p:nvPr/>
                  </p:nvCxnSpPr>
                  <p:spPr>
                    <a:xfrm>
                      <a:off x="5819206" y="3250759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70" name="Straight Connector 369"/>
                    <p:cNvCxnSpPr/>
                    <p:nvPr/>
                  </p:nvCxnSpPr>
                  <p:spPr>
                    <a:xfrm>
                      <a:off x="5819206" y="3233727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71" name="Straight Connector 370"/>
                    <p:cNvCxnSpPr/>
                    <p:nvPr/>
                  </p:nvCxnSpPr>
                  <p:spPr>
                    <a:xfrm>
                      <a:off x="5818639" y="3267791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</p:grpSp>
            <p:grpSp>
              <p:nvGrpSpPr>
                <p:cNvPr id="300" name="Group 299"/>
                <p:cNvGrpSpPr/>
                <p:nvPr/>
              </p:nvGrpSpPr>
              <p:grpSpPr>
                <a:xfrm>
                  <a:off x="5750830" y="2905839"/>
                  <a:ext cx="144012" cy="424538"/>
                  <a:chOff x="5575079" y="2905839"/>
                  <a:chExt cx="144012" cy="424538"/>
                </a:xfrm>
              </p:grpSpPr>
              <p:grpSp>
                <p:nvGrpSpPr>
                  <p:cNvPr id="326" name="Group 325"/>
                  <p:cNvGrpSpPr/>
                  <p:nvPr/>
                </p:nvGrpSpPr>
                <p:grpSpPr>
                  <a:xfrm>
                    <a:off x="5575079" y="2905839"/>
                    <a:ext cx="144012" cy="424538"/>
                    <a:chOff x="5575079" y="2905839"/>
                    <a:chExt cx="252000" cy="742882"/>
                  </a:xfrm>
                </p:grpSpPr>
                <p:sp>
                  <p:nvSpPr>
                    <p:cNvPr id="348" name="Freeform 347"/>
                    <p:cNvSpPr/>
                    <p:nvPr/>
                  </p:nvSpPr>
                  <p:spPr>
                    <a:xfrm>
                      <a:off x="5600718" y="2922786"/>
                      <a:ext cx="200722" cy="725935"/>
                    </a:xfrm>
                    <a:custGeom>
                      <a:avLst/>
                      <a:gdLst>
                        <a:gd name="connsiteX0" fmla="*/ 0 w 200722"/>
                        <a:gd name="connsiteY0" fmla="*/ 0 h 564493"/>
                        <a:gd name="connsiteX1" fmla="*/ 200722 w 200722"/>
                        <a:gd name="connsiteY1" fmla="*/ 0 h 564493"/>
                        <a:gd name="connsiteX2" fmla="*/ 200722 w 200722"/>
                        <a:gd name="connsiteY2" fmla="*/ 464132 h 564493"/>
                        <a:gd name="connsiteX3" fmla="*/ 100361 w 200722"/>
                        <a:gd name="connsiteY3" fmla="*/ 564493 h 564493"/>
                        <a:gd name="connsiteX4" fmla="*/ 0 w 200722"/>
                        <a:gd name="connsiteY4" fmla="*/ 464132 h 564493"/>
                        <a:gd name="connsiteX5" fmla="*/ 0 w 200722"/>
                        <a:gd name="connsiteY5" fmla="*/ 0 h 56449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200722" h="564493">
                          <a:moveTo>
                            <a:pt x="0" y="0"/>
                          </a:moveTo>
                          <a:lnTo>
                            <a:pt x="200722" y="0"/>
                          </a:lnTo>
                          <a:lnTo>
                            <a:pt x="200722" y="464132"/>
                          </a:lnTo>
                          <a:cubicBezTo>
                            <a:pt x="200722" y="519560"/>
                            <a:pt x="155789" y="564493"/>
                            <a:pt x="100361" y="564493"/>
                          </a:cubicBezTo>
                          <a:cubicBezTo>
                            <a:pt x="44933" y="564493"/>
                            <a:pt x="0" y="519560"/>
                            <a:pt x="0" y="464132"/>
                          </a:cubicBezTo>
                          <a:lnTo>
                            <a:pt x="0" y="0"/>
                          </a:lnTo>
                          <a:close/>
                        </a:path>
                      </a:pathLst>
                    </a:custGeom>
                    <a:solidFill>
                      <a:srgbClr val="D9D9D9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49" name="Rounded Rectangle 348"/>
                    <p:cNvSpPr/>
                    <p:nvPr/>
                  </p:nvSpPr>
                  <p:spPr>
                    <a:xfrm>
                      <a:off x="5575079" y="2905839"/>
                      <a:ext cx="252000" cy="45719"/>
                    </a:xfrm>
                    <a:prstGeom prst="roundRect">
                      <a:avLst/>
                    </a:prstGeom>
                    <a:solidFill>
                      <a:srgbClr val="D9D9D9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  <p:sp>
                <p:nvSpPr>
                  <p:cNvPr id="327" name="Freeform 326"/>
                  <p:cNvSpPr>
                    <a:spLocks/>
                  </p:cNvSpPr>
                  <p:nvPr/>
                </p:nvSpPr>
                <p:spPr>
                  <a:xfrm>
                    <a:off x="5602085" y="3182630"/>
                    <a:ext cx="90000" cy="134568"/>
                  </a:xfrm>
                  <a:custGeom>
                    <a:avLst/>
                    <a:gdLst>
                      <a:gd name="connsiteX0" fmla="*/ 0 w 200722"/>
                      <a:gd name="connsiteY0" fmla="*/ 0 h 564493"/>
                      <a:gd name="connsiteX1" fmla="*/ 200722 w 200722"/>
                      <a:gd name="connsiteY1" fmla="*/ 0 h 564493"/>
                      <a:gd name="connsiteX2" fmla="*/ 200722 w 200722"/>
                      <a:gd name="connsiteY2" fmla="*/ 464132 h 564493"/>
                      <a:gd name="connsiteX3" fmla="*/ 100361 w 200722"/>
                      <a:gd name="connsiteY3" fmla="*/ 564493 h 564493"/>
                      <a:gd name="connsiteX4" fmla="*/ 0 w 200722"/>
                      <a:gd name="connsiteY4" fmla="*/ 464132 h 564493"/>
                      <a:gd name="connsiteX5" fmla="*/ 0 w 200722"/>
                      <a:gd name="connsiteY5" fmla="*/ 0 h 564493"/>
                      <a:gd name="connsiteX0" fmla="*/ 0 w 200722"/>
                      <a:gd name="connsiteY0" fmla="*/ 0 h 596141"/>
                      <a:gd name="connsiteX1" fmla="*/ 200722 w 200722"/>
                      <a:gd name="connsiteY1" fmla="*/ 0 h 596141"/>
                      <a:gd name="connsiteX2" fmla="*/ 200722 w 200722"/>
                      <a:gd name="connsiteY2" fmla="*/ 464132 h 596141"/>
                      <a:gd name="connsiteX3" fmla="*/ 100361 w 200722"/>
                      <a:gd name="connsiteY3" fmla="*/ 596141 h 596141"/>
                      <a:gd name="connsiteX4" fmla="*/ 0 w 200722"/>
                      <a:gd name="connsiteY4" fmla="*/ 464132 h 596141"/>
                      <a:gd name="connsiteX5" fmla="*/ 0 w 200722"/>
                      <a:gd name="connsiteY5" fmla="*/ 0 h 59614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00722" h="596141">
                        <a:moveTo>
                          <a:pt x="0" y="0"/>
                        </a:moveTo>
                        <a:lnTo>
                          <a:pt x="200722" y="0"/>
                        </a:lnTo>
                        <a:lnTo>
                          <a:pt x="200722" y="464132"/>
                        </a:lnTo>
                        <a:cubicBezTo>
                          <a:pt x="200722" y="519560"/>
                          <a:pt x="155789" y="596141"/>
                          <a:pt x="100361" y="596141"/>
                        </a:cubicBezTo>
                        <a:cubicBezTo>
                          <a:pt x="44933" y="596141"/>
                          <a:pt x="0" y="519560"/>
                          <a:pt x="0" y="464132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bg2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grpSp>
                <p:nvGrpSpPr>
                  <p:cNvPr id="328" name="Group 327"/>
                  <p:cNvGrpSpPr/>
                  <p:nvPr/>
                </p:nvGrpSpPr>
                <p:grpSpPr>
                  <a:xfrm>
                    <a:off x="5606407" y="2961213"/>
                    <a:ext cx="54993" cy="306578"/>
                    <a:chOff x="5818639" y="2961213"/>
                    <a:chExt cx="54993" cy="306578"/>
                  </a:xfrm>
                </p:grpSpPr>
                <p:cxnSp>
                  <p:nvCxnSpPr>
                    <p:cNvPr id="329" name="Straight Connector 328"/>
                    <p:cNvCxnSpPr/>
                    <p:nvPr/>
                  </p:nvCxnSpPr>
                  <p:spPr>
                    <a:xfrm>
                      <a:off x="5818639" y="2961213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0" name="Straight Connector 329"/>
                    <p:cNvCxnSpPr/>
                    <p:nvPr/>
                  </p:nvCxnSpPr>
                  <p:spPr>
                    <a:xfrm>
                      <a:off x="5819206" y="2978245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1" name="Straight Connector 330"/>
                    <p:cNvCxnSpPr/>
                    <p:nvPr/>
                  </p:nvCxnSpPr>
                  <p:spPr>
                    <a:xfrm>
                      <a:off x="5819206" y="2995277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2" name="Straight Connector 331"/>
                    <p:cNvCxnSpPr/>
                    <p:nvPr/>
                  </p:nvCxnSpPr>
                  <p:spPr>
                    <a:xfrm>
                      <a:off x="5818639" y="3012309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3" name="Straight Connector 332"/>
                    <p:cNvCxnSpPr/>
                    <p:nvPr/>
                  </p:nvCxnSpPr>
                  <p:spPr>
                    <a:xfrm>
                      <a:off x="5819206" y="3046374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4" name="Straight Connector 333"/>
                    <p:cNvCxnSpPr/>
                    <p:nvPr/>
                  </p:nvCxnSpPr>
                  <p:spPr>
                    <a:xfrm>
                      <a:off x="5819206" y="3029341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5" name="Straight Connector 334"/>
                    <p:cNvCxnSpPr/>
                    <p:nvPr/>
                  </p:nvCxnSpPr>
                  <p:spPr>
                    <a:xfrm>
                      <a:off x="5818639" y="3063406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6" name="Straight Connector 335"/>
                    <p:cNvCxnSpPr/>
                    <p:nvPr/>
                  </p:nvCxnSpPr>
                  <p:spPr>
                    <a:xfrm>
                      <a:off x="5819206" y="3080438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7" name="Straight Connector 336"/>
                    <p:cNvCxnSpPr/>
                    <p:nvPr/>
                  </p:nvCxnSpPr>
                  <p:spPr>
                    <a:xfrm>
                      <a:off x="5819206" y="3097470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8" name="Straight Connector 337"/>
                    <p:cNvCxnSpPr/>
                    <p:nvPr/>
                  </p:nvCxnSpPr>
                  <p:spPr>
                    <a:xfrm>
                      <a:off x="5818639" y="3114502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9" name="Straight Connector 338"/>
                    <p:cNvCxnSpPr/>
                    <p:nvPr/>
                  </p:nvCxnSpPr>
                  <p:spPr>
                    <a:xfrm>
                      <a:off x="5819206" y="3148566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0" name="Straight Connector 339"/>
                    <p:cNvCxnSpPr/>
                    <p:nvPr/>
                  </p:nvCxnSpPr>
                  <p:spPr>
                    <a:xfrm>
                      <a:off x="5819206" y="3131534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1" name="Straight Connector 340"/>
                    <p:cNvCxnSpPr/>
                    <p:nvPr/>
                  </p:nvCxnSpPr>
                  <p:spPr>
                    <a:xfrm>
                      <a:off x="5818639" y="3165598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2" name="Straight Connector 341"/>
                    <p:cNvCxnSpPr/>
                    <p:nvPr/>
                  </p:nvCxnSpPr>
                  <p:spPr>
                    <a:xfrm>
                      <a:off x="5819206" y="3199663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3" name="Straight Connector 342"/>
                    <p:cNvCxnSpPr/>
                    <p:nvPr/>
                  </p:nvCxnSpPr>
                  <p:spPr>
                    <a:xfrm>
                      <a:off x="5819206" y="3182630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4" name="Straight Connector 343"/>
                    <p:cNvCxnSpPr/>
                    <p:nvPr/>
                  </p:nvCxnSpPr>
                  <p:spPr>
                    <a:xfrm>
                      <a:off x="5818639" y="3216695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5" name="Straight Connector 344"/>
                    <p:cNvCxnSpPr/>
                    <p:nvPr/>
                  </p:nvCxnSpPr>
                  <p:spPr>
                    <a:xfrm>
                      <a:off x="5819206" y="3250759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6" name="Straight Connector 345"/>
                    <p:cNvCxnSpPr/>
                    <p:nvPr/>
                  </p:nvCxnSpPr>
                  <p:spPr>
                    <a:xfrm>
                      <a:off x="5819206" y="3233727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7" name="Straight Connector 346"/>
                    <p:cNvCxnSpPr/>
                    <p:nvPr/>
                  </p:nvCxnSpPr>
                  <p:spPr>
                    <a:xfrm>
                      <a:off x="5818639" y="3267791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</p:grpSp>
            <p:grpSp>
              <p:nvGrpSpPr>
                <p:cNvPr id="301" name="Group 300"/>
                <p:cNvGrpSpPr/>
                <p:nvPr/>
              </p:nvGrpSpPr>
              <p:grpSpPr>
                <a:xfrm>
                  <a:off x="5926582" y="2905839"/>
                  <a:ext cx="144012" cy="424538"/>
                  <a:chOff x="5575079" y="2905839"/>
                  <a:chExt cx="144012" cy="424538"/>
                </a:xfrm>
              </p:grpSpPr>
              <p:grpSp>
                <p:nvGrpSpPr>
                  <p:cNvPr id="302" name="Group 301"/>
                  <p:cNvGrpSpPr/>
                  <p:nvPr/>
                </p:nvGrpSpPr>
                <p:grpSpPr>
                  <a:xfrm>
                    <a:off x="5575079" y="2905839"/>
                    <a:ext cx="144012" cy="424538"/>
                    <a:chOff x="5575079" y="2905839"/>
                    <a:chExt cx="252000" cy="742882"/>
                  </a:xfrm>
                </p:grpSpPr>
                <p:sp>
                  <p:nvSpPr>
                    <p:cNvPr id="324" name="Freeform 323"/>
                    <p:cNvSpPr/>
                    <p:nvPr/>
                  </p:nvSpPr>
                  <p:spPr>
                    <a:xfrm>
                      <a:off x="5600718" y="2922786"/>
                      <a:ext cx="200722" cy="725935"/>
                    </a:xfrm>
                    <a:custGeom>
                      <a:avLst/>
                      <a:gdLst>
                        <a:gd name="connsiteX0" fmla="*/ 0 w 200722"/>
                        <a:gd name="connsiteY0" fmla="*/ 0 h 564493"/>
                        <a:gd name="connsiteX1" fmla="*/ 200722 w 200722"/>
                        <a:gd name="connsiteY1" fmla="*/ 0 h 564493"/>
                        <a:gd name="connsiteX2" fmla="*/ 200722 w 200722"/>
                        <a:gd name="connsiteY2" fmla="*/ 464132 h 564493"/>
                        <a:gd name="connsiteX3" fmla="*/ 100361 w 200722"/>
                        <a:gd name="connsiteY3" fmla="*/ 564493 h 564493"/>
                        <a:gd name="connsiteX4" fmla="*/ 0 w 200722"/>
                        <a:gd name="connsiteY4" fmla="*/ 464132 h 564493"/>
                        <a:gd name="connsiteX5" fmla="*/ 0 w 200722"/>
                        <a:gd name="connsiteY5" fmla="*/ 0 h 56449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200722" h="564493">
                          <a:moveTo>
                            <a:pt x="0" y="0"/>
                          </a:moveTo>
                          <a:lnTo>
                            <a:pt x="200722" y="0"/>
                          </a:lnTo>
                          <a:lnTo>
                            <a:pt x="200722" y="464132"/>
                          </a:lnTo>
                          <a:cubicBezTo>
                            <a:pt x="200722" y="519560"/>
                            <a:pt x="155789" y="564493"/>
                            <a:pt x="100361" y="564493"/>
                          </a:cubicBezTo>
                          <a:cubicBezTo>
                            <a:pt x="44933" y="564493"/>
                            <a:pt x="0" y="519560"/>
                            <a:pt x="0" y="464132"/>
                          </a:cubicBezTo>
                          <a:lnTo>
                            <a:pt x="0" y="0"/>
                          </a:lnTo>
                          <a:close/>
                        </a:path>
                      </a:pathLst>
                    </a:custGeom>
                    <a:solidFill>
                      <a:srgbClr val="D9D9D9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25" name="Rounded Rectangle 324"/>
                    <p:cNvSpPr/>
                    <p:nvPr/>
                  </p:nvSpPr>
                  <p:spPr>
                    <a:xfrm>
                      <a:off x="5575079" y="2905839"/>
                      <a:ext cx="252000" cy="45719"/>
                    </a:xfrm>
                    <a:prstGeom prst="roundRect">
                      <a:avLst/>
                    </a:prstGeom>
                    <a:solidFill>
                      <a:srgbClr val="D9D9D9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  <p:sp>
                <p:nvSpPr>
                  <p:cNvPr id="303" name="Freeform 302"/>
                  <p:cNvSpPr>
                    <a:spLocks/>
                  </p:cNvSpPr>
                  <p:nvPr/>
                </p:nvSpPr>
                <p:spPr>
                  <a:xfrm>
                    <a:off x="5602085" y="2995277"/>
                    <a:ext cx="90000" cy="314777"/>
                  </a:xfrm>
                  <a:custGeom>
                    <a:avLst/>
                    <a:gdLst>
                      <a:gd name="connsiteX0" fmla="*/ 0 w 200722"/>
                      <a:gd name="connsiteY0" fmla="*/ 0 h 564493"/>
                      <a:gd name="connsiteX1" fmla="*/ 200722 w 200722"/>
                      <a:gd name="connsiteY1" fmla="*/ 0 h 564493"/>
                      <a:gd name="connsiteX2" fmla="*/ 200722 w 200722"/>
                      <a:gd name="connsiteY2" fmla="*/ 464132 h 564493"/>
                      <a:gd name="connsiteX3" fmla="*/ 100361 w 200722"/>
                      <a:gd name="connsiteY3" fmla="*/ 564493 h 564493"/>
                      <a:gd name="connsiteX4" fmla="*/ 0 w 200722"/>
                      <a:gd name="connsiteY4" fmla="*/ 464132 h 564493"/>
                      <a:gd name="connsiteX5" fmla="*/ 0 w 200722"/>
                      <a:gd name="connsiteY5" fmla="*/ 0 h 5644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00722" h="564493">
                        <a:moveTo>
                          <a:pt x="0" y="0"/>
                        </a:moveTo>
                        <a:lnTo>
                          <a:pt x="200722" y="0"/>
                        </a:lnTo>
                        <a:lnTo>
                          <a:pt x="200722" y="464132"/>
                        </a:lnTo>
                        <a:cubicBezTo>
                          <a:pt x="200722" y="519560"/>
                          <a:pt x="155789" y="564493"/>
                          <a:pt x="100361" y="564493"/>
                        </a:cubicBezTo>
                        <a:cubicBezTo>
                          <a:pt x="44933" y="564493"/>
                          <a:pt x="0" y="519560"/>
                          <a:pt x="0" y="464132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1">
                      <a:lumMod val="20000"/>
                      <a:lumOff val="8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grpSp>
                <p:nvGrpSpPr>
                  <p:cNvPr id="304" name="Group 303"/>
                  <p:cNvGrpSpPr/>
                  <p:nvPr/>
                </p:nvGrpSpPr>
                <p:grpSpPr>
                  <a:xfrm>
                    <a:off x="5606407" y="2961213"/>
                    <a:ext cx="54993" cy="306578"/>
                    <a:chOff x="5818639" y="2961213"/>
                    <a:chExt cx="54993" cy="306578"/>
                  </a:xfrm>
                </p:grpSpPr>
                <p:cxnSp>
                  <p:nvCxnSpPr>
                    <p:cNvPr id="305" name="Straight Connector 304"/>
                    <p:cNvCxnSpPr/>
                    <p:nvPr/>
                  </p:nvCxnSpPr>
                  <p:spPr>
                    <a:xfrm>
                      <a:off x="5818639" y="2961213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06" name="Straight Connector 305"/>
                    <p:cNvCxnSpPr/>
                    <p:nvPr/>
                  </p:nvCxnSpPr>
                  <p:spPr>
                    <a:xfrm>
                      <a:off x="5819206" y="2978245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07" name="Straight Connector 306"/>
                    <p:cNvCxnSpPr/>
                    <p:nvPr/>
                  </p:nvCxnSpPr>
                  <p:spPr>
                    <a:xfrm>
                      <a:off x="5819206" y="2995277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08" name="Straight Connector 307"/>
                    <p:cNvCxnSpPr/>
                    <p:nvPr/>
                  </p:nvCxnSpPr>
                  <p:spPr>
                    <a:xfrm>
                      <a:off x="5818639" y="3012309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09" name="Straight Connector 308"/>
                    <p:cNvCxnSpPr/>
                    <p:nvPr/>
                  </p:nvCxnSpPr>
                  <p:spPr>
                    <a:xfrm>
                      <a:off x="5819206" y="3046374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0" name="Straight Connector 309"/>
                    <p:cNvCxnSpPr/>
                    <p:nvPr/>
                  </p:nvCxnSpPr>
                  <p:spPr>
                    <a:xfrm>
                      <a:off x="5819206" y="3029341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1" name="Straight Connector 310"/>
                    <p:cNvCxnSpPr/>
                    <p:nvPr/>
                  </p:nvCxnSpPr>
                  <p:spPr>
                    <a:xfrm>
                      <a:off x="5818639" y="3063406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2" name="Straight Connector 311"/>
                    <p:cNvCxnSpPr/>
                    <p:nvPr/>
                  </p:nvCxnSpPr>
                  <p:spPr>
                    <a:xfrm>
                      <a:off x="5819206" y="3080438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3" name="Straight Connector 312"/>
                    <p:cNvCxnSpPr/>
                    <p:nvPr/>
                  </p:nvCxnSpPr>
                  <p:spPr>
                    <a:xfrm>
                      <a:off x="5819206" y="3097470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4" name="Straight Connector 313"/>
                    <p:cNvCxnSpPr/>
                    <p:nvPr/>
                  </p:nvCxnSpPr>
                  <p:spPr>
                    <a:xfrm>
                      <a:off x="5818639" y="3114502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5" name="Straight Connector 314"/>
                    <p:cNvCxnSpPr/>
                    <p:nvPr/>
                  </p:nvCxnSpPr>
                  <p:spPr>
                    <a:xfrm>
                      <a:off x="5819206" y="3148566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6" name="Straight Connector 315"/>
                    <p:cNvCxnSpPr/>
                    <p:nvPr/>
                  </p:nvCxnSpPr>
                  <p:spPr>
                    <a:xfrm>
                      <a:off x="5819206" y="3131534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7" name="Straight Connector 316"/>
                    <p:cNvCxnSpPr/>
                    <p:nvPr/>
                  </p:nvCxnSpPr>
                  <p:spPr>
                    <a:xfrm>
                      <a:off x="5818639" y="3165598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8" name="Straight Connector 317"/>
                    <p:cNvCxnSpPr/>
                    <p:nvPr/>
                  </p:nvCxnSpPr>
                  <p:spPr>
                    <a:xfrm>
                      <a:off x="5819206" y="3199663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19" name="Straight Connector 318"/>
                    <p:cNvCxnSpPr/>
                    <p:nvPr/>
                  </p:nvCxnSpPr>
                  <p:spPr>
                    <a:xfrm>
                      <a:off x="5819206" y="3182630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20" name="Straight Connector 319"/>
                    <p:cNvCxnSpPr/>
                    <p:nvPr/>
                  </p:nvCxnSpPr>
                  <p:spPr>
                    <a:xfrm>
                      <a:off x="5818639" y="3216695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21" name="Straight Connector 320"/>
                    <p:cNvCxnSpPr/>
                    <p:nvPr/>
                  </p:nvCxnSpPr>
                  <p:spPr>
                    <a:xfrm>
                      <a:off x="5819206" y="3250759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22" name="Straight Connector 321"/>
                    <p:cNvCxnSpPr/>
                    <p:nvPr/>
                  </p:nvCxnSpPr>
                  <p:spPr>
                    <a:xfrm>
                      <a:off x="5819206" y="3233727"/>
                      <a:ext cx="13748" cy="0"/>
                    </a:xfrm>
                    <a:prstGeom prst="line">
                      <a:avLst/>
                    </a:prstGeom>
                    <a:ln w="317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23" name="Straight Connector 322"/>
                    <p:cNvCxnSpPr/>
                    <p:nvPr/>
                  </p:nvCxnSpPr>
                  <p:spPr>
                    <a:xfrm>
                      <a:off x="5818639" y="3267791"/>
                      <a:ext cx="54993" cy="0"/>
                    </a:xfrm>
                    <a:prstGeom prst="line">
                      <a:avLst/>
                    </a:prstGeom>
                    <a:ln w="9525" cap="rnd">
                      <a:solidFill>
                        <a:srgbClr val="00295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</p:grpSp>
          </p:grpSp>
          <p:grpSp>
            <p:nvGrpSpPr>
              <p:cNvPr id="295" name="Group 294"/>
              <p:cNvGrpSpPr/>
              <p:nvPr/>
            </p:nvGrpSpPr>
            <p:grpSpPr>
              <a:xfrm>
                <a:off x="5465539" y="3077667"/>
                <a:ext cx="695361" cy="296321"/>
                <a:chOff x="5465539" y="3077667"/>
                <a:chExt cx="695361" cy="296321"/>
              </a:xfrm>
            </p:grpSpPr>
            <p:sp>
              <p:nvSpPr>
                <p:cNvPr id="296" name="Rectangle 295"/>
                <p:cNvSpPr/>
                <p:nvPr/>
              </p:nvSpPr>
              <p:spPr>
                <a:xfrm>
                  <a:off x="5465539" y="3077667"/>
                  <a:ext cx="695361" cy="45719"/>
                </a:xfrm>
                <a:prstGeom prst="rect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97" name="Rectangle 296"/>
                <p:cNvSpPr/>
                <p:nvPr/>
              </p:nvSpPr>
              <p:spPr>
                <a:xfrm rot="5400000">
                  <a:off x="5334139" y="3217388"/>
                  <a:ext cx="288000" cy="25200"/>
                </a:xfrm>
                <a:prstGeom prst="rect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98" name="Rectangle 297"/>
                <p:cNvSpPr/>
                <p:nvPr/>
              </p:nvSpPr>
              <p:spPr>
                <a:xfrm rot="5400000">
                  <a:off x="6004300" y="3217388"/>
                  <a:ext cx="288000" cy="25200"/>
                </a:xfrm>
                <a:prstGeom prst="rect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276" name="Group 275"/>
            <p:cNvGrpSpPr/>
            <p:nvPr/>
          </p:nvGrpSpPr>
          <p:grpSpPr>
            <a:xfrm>
              <a:off x="4740110" y="1503342"/>
              <a:ext cx="300865" cy="686694"/>
              <a:chOff x="6837373" y="4891201"/>
              <a:chExt cx="300865" cy="686694"/>
            </a:xfrm>
          </p:grpSpPr>
          <p:grpSp>
            <p:nvGrpSpPr>
              <p:cNvPr id="286" name="Group 285"/>
              <p:cNvGrpSpPr/>
              <p:nvPr/>
            </p:nvGrpSpPr>
            <p:grpSpPr>
              <a:xfrm>
                <a:off x="6837373" y="4891201"/>
                <a:ext cx="300865" cy="686694"/>
                <a:chOff x="6837373" y="4891201"/>
                <a:chExt cx="300865" cy="686694"/>
              </a:xfrm>
            </p:grpSpPr>
            <p:sp>
              <p:nvSpPr>
                <p:cNvPr id="292" name="Isosceles Triangle 291"/>
                <p:cNvSpPr/>
                <p:nvPr/>
              </p:nvSpPr>
              <p:spPr>
                <a:xfrm>
                  <a:off x="6837373" y="5318529"/>
                  <a:ext cx="300865" cy="259366"/>
                </a:xfrm>
                <a:prstGeom prst="triangle">
                  <a:avLst/>
                </a:prstGeom>
                <a:ln w="193675" cap="rnd">
                  <a:solidFill>
                    <a:srgbClr val="AAC9DA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93" name="Freeform 292"/>
                <p:cNvSpPr/>
                <p:nvPr/>
              </p:nvSpPr>
              <p:spPr>
                <a:xfrm>
                  <a:off x="6879917" y="4891201"/>
                  <a:ext cx="215777" cy="540316"/>
                </a:xfrm>
                <a:custGeom>
                  <a:avLst/>
                  <a:gdLst>
                    <a:gd name="connsiteX0" fmla="*/ 72000 w 432000"/>
                    <a:gd name="connsiteY0" fmla="*/ 0 h 1081751"/>
                    <a:gd name="connsiteX1" fmla="*/ 360000 w 432000"/>
                    <a:gd name="connsiteY1" fmla="*/ 0 h 1081751"/>
                    <a:gd name="connsiteX2" fmla="*/ 432000 w 432000"/>
                    <a:gd name="connsiteY2" fmla="*/ 72000 h 1081751"/>
                    <a:gd name="connsiteX3" fmla="*/ 360000 w 432000"/>
                    <a:gd name="connsiteY3" fmla="*/ 144000 h 1081751"/>
                    <a:gd name="connsiteX4" fmla="*/ 343898 w 432000"/>
                    <a:gd name="connsiteY4" fmla="*/ 144000 h 1081751"/>
                    <a:gd name="connsiteX5" fmla="*/ 349373 w 432000"/>
                    <a:gd name="connsiteY5" fmla="*/ 171122 h 1081751"/>
                    <a:gd name="connsiteX6" fmla="*/ 349372 w 432000"/>
                    <a:gd name="connsiteY6" fmla="*/ 948379 h 1081751"/>
                    <a:gd name="connsiteX7" fmla="*/ 216000 w 432000"/>
                    <a:gd name="connsiteY7" fmla="*/ 1081751 h 1081751"/>
                    <a:gd name="connsiteX8" fmla="*/ 216001 w 432000"/>
                    <a:gd name="connsiteY8" fmla="*/ 1081750 h 1081751"/>
                    <a:gd name="connsiteX9" fmla="*/ 82629 w 432000"/>
                    <a:gd name="connsiteY9" fmla="*/ 948378 h 1081751"/>
                    <a:gd name="connsiteX10" fmla="*/ 82629 w 432000"/>
                    <a:gd name="connsiteY10" fmla="*/ 171122 h 1081751"/>
                    <a:gd name="connsiteX11" fmla="*/ 88105 w 432000"/>
                    <a:gd name="connsiteY11" fmla="*/ 144000 h 1081751"/>
                    <a:gd name="connsiteX12" fmla="*/ 72000 w 432000"/>
                    <a:gd name="connsiteY12" fmla="*/ 144000 h 1081751"/>
                    <a:gd name="connsiteX13" fmla="*/ 0 w 432000"/>
                    <a:gd name="connsiteY13" fmla="*/ 72000 h 1081751"/>
                    <a:gd name="connsiteX14" fmla="*/ 72000 w 432000"/>
                    <a:gd name="connsiteY14" fmla="*/ 0 h 10817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432000" h="1081751">
                      <a:moveTo>
                        <a:pt x="72000" y="0"/>
                      </a:moveTo>
                      <a:lnTo>
                        <a:pt x="360000" y="0"/>
                      </a:lnTo>
                      <a:cubicBezTo>
                        <a:pt x="399765" y="0"/>
                        <a:pt x="432000" y="32235"/>
                        <a:pt x="432000" y="72000"/>
                      </a:cubicBezTo>
                      <a:cubicBezTo>
                        <a:pt x="432000" y="111765"/>
                        <a:pt x="399765" y="144000"/>
                        <a:pt x="360000" y="144000"/>
                      </a:cubicBezTo>
                      <a:lnTo>
                        <a:pt x="343898" y="144000"/>
                      </a:lnTo>
                      <a:lnTo>
                        <a:pt x="349373" y="171122"/>
                      </a:lnTo>
                      <a:cubicBezTo>
                        <a:pt x="349373" y="430208"/>
                        <a:pt x="349372" y="689293"/>
                        <a:pt x="349372" y="948379"/>
                      </a:cubicBezTo>
                      <a:cubicBezTo>
                        <a:pt x="349372" y="1022038"/>
                        <a:pt x="289659" y="1081751"/>
                        <a:pt x="216000" y="1081751"/>
                      </a:cubicBezTo>
                      <a:lnTo>
                        <a:pt x="216001" y="1081750"/>
                      </a:lnTo>
                      <a:cubicBezTo>
                        <a:pt x="142342" y="1081750"/>
                        <a:pt x="82629" y="1022037"/>
                        <a:pt x="82629" y="948378"/>
                      </a:cubicBezTo>
                      <a:lnTo>
                        <a:pt x="82629" y="171122"/>
                      </a:lnTo>
                      <a:lnTo>
                        <a:pt x="88105" y="144000"/>
                      </a:lnTo>
                      <a:lnTo>
                        <a:pt x="72000" y="144000"/>
                      </a:lnTo>
                      <a:cubicBezTo>
                        <a:pt x="32235" y="144000"/>
                        <a:pt x="0" y="111765"/>
                        <a:pt x="0" y="72000"/>
                      </a:cubicBezTo>
                      <a:cubicBezTo>
                        <a:pt x="0" y="32235"/>
                        <a:pt x="32235" y="0"/>
                        <a:pt x="72000" y="0"/>
                      </a:cubicBezTo>
                      <a:close/>
                    </a:path>
                  </a:pathLst>
                </a:custGeom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87" name="Group 286"/>
              <p:cNvGrpSpPr/>
              <p:nvPr/>
            </p:nvGrpSpPr>
            <p:grpSpPr>
              <a:xfrm>
                <a:off x="6843805" y="4968698"/>
                <a:ext cx="288000" cy="603652"/>
                <a:chOff x="6850238" y="4968698"/>
                <a:chExt cx="288000" cy="603652"/>
              </a:xfrm>
            </p:grpSpPr>
            <p:grpSp>
              <p:nvGrpSpPr>
                <p:cNvPr id="288" name="Group 287"/>
                <p:cNvGrpSpPr/>
                <p:nvPr/>
              </p:nvGrpSpPr>
              <p:grpSpPr>
                <a:xfrm>
                  <a:off x="6850238" y="4968698"/>
                  <a:ext cx="288000" cy="603652"/>
                  <a:chOff x="6850238" y="4968698"/>
                  <a:chExt cx="288000" cy="603652"/>
                </a:xfrm>
              </p:grpSpPr>
              <p:sp>
                <p:nvSpPr>
                  <p:cNvPr id="290" name="Isosceles Triangle 289"/>
                  <p:cNvSpPr>
                    <a:spLocks noChangeAspect="1"/>
                  </p:cNvSpPr>
                  <p:nvPr/>
                </p:nvSpPr>
                <p:spPr>
                  <a:xfrm>
                    <a:off x="6850238" y="5324073"/>
                    <a:ext cx="288000" cy="248277"/>
                  </a:xfrm>
                  <a:prstGeom prst="triangle">
                    <a:avLst/>
                  </a:prstGeom>
                  <a:solidFill>
                    <a:schemeClr val="accent4">
                      <a:lumMod val="75000"/>
                    </a:schemeClr>
                  </a:solidFill>
                  <a:ln w="120650" cap="rnd">
                    <a:solidFill>
                      <a:schemeClr val="accent4">
                        <a:lumMod val="75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91" name="Freeform 290"/>
                  <p:cNvSpPr/>
                  <p:nvPr/>
                </p:nvSpPr>
                <p:spPr>
                  <a:xfrm>
                    <a:off x="6958275" y="4968698"/>
                    <a:ext cx="71926" cy="385322"/>
                  </a:xfrm>
                  <a:custGeom>
                    <a:avLst/>
                    <a:gdLst>
                      <a:gd name="connsiteX0" fmla="*/ 0 w 266744"/>
                      <a:gd name="connsiteY0" fmla="*/ 0 h 771443"/>
                      <a:gd name="connsiteX1" fmla="*/ 266744 w 266744"/>
                      <a:gd name="connsiteY1" fmla="*/ 0 h 771443"/>
                      <a:gd name="connsiteX2" fmla="*/ 266743 w 266744"/>
                      <a:gd name="connsiteY2" fmla="*/ 638071 h 771443"/>
                      <a:gd name="connsiteX3" fmla="*/ 133371 w 266744"/>
                      <a:gd name="connsiteY3" fmla="*/ 771443 h 771443"/>
                      <a:gd name="connsiteX4" fmla="*/ 133372 w 266744"/>
                      <a:gd name="connsiteY4" fmla="*/ 771442 h 771443"/>
                      <a:gd name="connsiteX5" fmla="*/ 0 w 266744"/>
                      <a:gd name="connsiteY5" fmla="*/ 638070 h 771443"/>
                      <a:gd name="connsiteX6" fmla="*/ 0 w 266744"/>
                      <a:gd name="connsiteY6" fmla="*/ 0 h 7714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266744" h="771443">
                        <a:moveTo>
                          <a:pt x="0" y="0"/>
                        </a:moveTo>
                        <a:lnTo>
                          <a:pt x="266744" y="0"/>
                        </a:lnTo>
                        <a:lnTo>
                          <a:pt x="266743" y="638071"/>
                        </a:lnTo>
                        <a:cubicBezTo>
                          <a:pt x="266743" y="711730"/>
                          <a:pt x="207030" y="771443"/>
                          <a:pt x="133371" y="771443"/>
                        </a:cubicBezTo>
                        <a:lnTo>
                          <a:pt x="133372" y="771442"/>
                        </a:lnTo>
                        <a:cubicBezTo>
                          <a:pt x="59713" y="771442"/>
                          <a:pt x="0" y="711729"/>
                          <a:pt x="0" y="638070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85B1CA"/>
                  </a:solidFill>
                  <a:ln>
                    <a:solidFill>
                      <a:srgbClr val="85B1CA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289" name="Freeform 288"/>
                <p:cNvSpPr/>
                <p:nvPr/>
              </p:nvSpPr>
              <p:spPr>
                <a:xfrm>
                  <a:off x="7009428" y="5062890"/>
                  <a:ext cx="117215" cy="433816"/>
                </a:xfrm>
                <a:custGeom>
                  <a:avLst/>
                  <a:gdLst>
                    <a:gd name="connsiteX0" fmla="*/ 21997 w 250597"/>
                    <a:gd name="connsiteY0" fmla="*/ 0 h 854243"/>
                    <a:gd name="connsiteX1" fmla="*/ 21997 w 250597"/>
                    <a:gd name="connsiteY1" fmla="*/ 433137 h 854243"/>
                    <a:gd name="connsiteX2" fmla="*/ 250597 w 250597"/>
                    <a:gd name="connsiteY2" fmla="*/ 854243 h 854243"/>
                    <a:gd name="connsiteX0" fmla="*/ 6370 w 234970"/>
                    <a:gd name="connsiteY0" fmla="*/ 0 h 854243"/>
                    <a:gd name="connsiteX1" fmla="*/ 51614 w 234970"/>
                    <a:gd name="connsiteY1" fmla="*/ 452187 h 854243"/>
                    <a:gd name="connsiteX2" fmla="*/ 234970 w 234970"/>
                    <a:gd name="connsiteY2" fmla="*/ 854243 h 854243"/>
                    <a:gd name="connsiteX0" fmla="*/ 9437 w 218987"/>
                    <a:gd name="connsiteY0" fmla="*/ 0 h 868531"/>
                    <a:gd name="connsiteX1" fmla="*/ 35631 w 218987"/>
                    <a:gd name="connsiteY1" fmla="*/ 466475 h 868531"/>
                    <a:gd name="connsiteX2" fmla="*/ 218987 w 218987"/>
                    <a:gd name="connsiteY2" fmla="*/ 868531 h 868531"/>
                    <a:gd name="connsiteX0" fmla="*/ 0 w 209550"/>
                    <a:gd name="connsiteY0" fmla="*/ 0 h 868531"/>
                    <a:gd name="connsiteX1" fmla="*/ 26194 w 209550"/>
                    <a:gd name="connsiteY1" fmla="*/ 466475 h 868531"/>
                    <a:gd name="connsiteX2" fmla="*/ 209550 w 209550"/>
                    <a:gd name="connsiteY2" fmla="*/ 868531 h 868531"/>
                    <a:gd name="connsiteX0" fmla="*/ 2478 w 264415"/>
                    <a:gd name="connsiteY0" fmla="*/ 0 h 868531"/>
                    <a:gd name="connsiteX1" fmla="*/ 28672 w 264415"/>
                    <a:gd name="connsiteY1" fmla="*/ 466475 h 868531"/>
                    <a:gd name="connsiteX2" fmla="*/ 264415 w 264415"/>
                    <a:gd name="connsiteY2" fmla="*/ 868531 h 868531"/>
                    <a:gd name="connsiteX0" fmla="*/ 2478 w 264415"/>
                    <a:gd name="connsiteY0" fmla="*/ 0 h 868531"/>
                    <a:gd name="connsiteX1" fmla="*/ 28672 w 264415"/>
                    <a:gd name="connsiteY1" fmla="*/ 466475 h 868531"/>
                    <a:gd name="connsiteX2" fmla="*/ 264415 w 264415"/>
                    <a:gd name="connsiteY2" fmla="*/ 868531 h 868531"/>
                    <a:gd name="connsiteX0" fmla="*/ 1503 w 263440"/>
                    <a:gd name="connsiteY0" fmla="*/ 0 h 868531"/>
                    <a:gd name="connsiteX1" fmla="*/ 30078 w 263440"/>
                    <a:gd name="connsiteY1" fmla="*/ 473619 h 868531"/>
                    <a:gd name="connsiteX2" fmla="*/ 263440 w 263440"/>
                    <a:gd name="connsiteY2" fmla="*/ 868531 h 868531"/>
                    <a:gd name="connsiteX0" fmla="*/ 11305 w 273242"/>
                    <a:gd name="connsiteY0" fmla="*/ 0 h 868531"/>
                    <a:gd name="connsiteX1" fmla="*/ 39880 w 273242"/>
                    <a:gd name="connsiteY1" fmla="*/ 473619 h 868531"/>
                    <a:gd name="connsiteX2" fmla="*/ 273242 w 273242"/>
                    <a:gd name="connsiteY2" fmla="*/ 868531 h 868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273242" h="868531">
                      <a:moveTo>
                        <a:pt x="11305" y="0"/>
                      </a:moveTo>
                      <a:cubicBezTo>
                        <a:pt x="13686" y="145381"/>
                        <a:pt x="-29969" y="324102"/>
                        <a:pt x="39880" y="473619"/>
                      </a:cubicBezTo>
                      <a:cubicBezTo>
                        <a:pt x="109729" y="623136"/>
                        <a:pt x="197042" y="726784"/>
                        <a:pt x="273242" y="868531"/>
                      </a:cubicBezTo>
                    </a:path>
                  </a:pathLst>
                </a:custGeom>
                <a:noFill/>
                <a:ln w="12700" cap="rnd">
                  <a:solidFill>
                    <a:schemeClr val="bg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277" name="Group 276"/>
            <p:cNvGrpSpPr/>
            <p:nvPr/>
          </p:nvGrpSpPr>
          <p:grpSpPr>
            <a:xfrm>
              <a:off x="4541522" y="1635967"/>
              <a:ext cx="300865" cy="686694"/>
              <a:chOff x="6837373" y="4891201"/>
              <a:chExt cx="300865" cy="686694"/>
            </a:xfrm>
          </p:grpSpPr>
          <p:grpSp>
            <p:nvGrpSpPr>
              <p:cNvPr id="278" name="Group 277"/>
              <p:cNvGrpSpPr/>
              <p:nvPr/>
            </p:nvGrpSpPr>
            <p:grpSpPr>
              <a:xfrm>
                <a:off x="6837373" y="4891201"/>
                <a:ext cx="300865" cy="686694"/>
                <a:chOff x="6837373" y="4891201"/>
                <a:chExt cx="300865" cy="686694"/>
              </a:xfrm>
            </p:grpSpPr>
            <p:sp>
              <p:nvSpPr>
                <p:cNvPr id="284" name="Isosceles Triangle 283"/>
                <p:cNvSpPr/>
                <p:nvPr/>
              </p:nvSpPr>
              <p:spPr>
                <a:xfrm>
                  <a:off x="6837373" y="5318529"/>
                  <a:ext cx="300865" cy="259366"/>
                </a:xfrm>
                <a:prstGeom prst="triangle">
                  <a:avLst/>
                </a:prstGeom>
                <a:ln w="193675" cap="rnd">
                  <a:solidFill>
                    <a:srgbClr val="AAC9DA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85" name="Freeform 284"/>
                <p:cNvSpPr/>
                <p:nvPr/>
              </p:nvSpPr>
              <p:spPr>
                <a:xfrm>
                  <a:off x="6879917" y="4891201"/>
                  <a:ext cx="215777" cy="540316"/>
                </a:xfrm>
                <a:custGeom>
                  <a:avLst/>
                  <a:gdLst>
                    <a:gd name="connsiteX0" fmla="*/ 72000 w 432000"/>
                    <a:gd name="connsiteY0" fmla="*/ 0 h 1081751"/>
                    <a:gd name="connsiteX1" fmla="*/ 360000 w 432000"/>
                    <a:gd name="connsiteY1" fmla="*/ 0 h 1081751"/>
                    <a:gd name="connsiteX2" fmla="*/ 432000 w 432000"/>
                    <a:gd name="connsiteY2" fmla="*/ 72000 h 1081751"/>
                    <a:gd name="connsiteX3" fmla="*/ 360000 w 432000"/>
                    <a:gd name="connsiteY3" fmla="*/ 144000 h 1081751"/>
                    <a:gd name="connsiteX4" fmla="*/ 343898 w 432000"/>
                    <a:gd name="connsiteY4" fmla="*/ 144000 h 1081751"/>
                    <a:gd name="connsiteX5" fmla="*/ 349373 w 432000"/>
                    <a:gd name="connsiteY5" fmla="*/ 171122 h 1081751"/>
                    <a:gd name="connsiteX6" fmla="*/ 349372 w 432000"/>
                    <a:gd name="connsiteY6" fmla="*/ 948379 h 1081751"/>
                    <a:gd name="connsiteX7" fmla="*/ 216000 w 432000"/>
                    <a:gd name="connsiteY7" fmla="*/ 1081751 h 1081751"/>
                    <a:gd name="connsiteX8" fmla="*/ 216001 w 432000"/>
                    <a:gd name="connsiteY8" fmla="*/ 1081750 h 1081751"/>
                    <a:gd name="connsiteX9" fmla="*/ 82629 w 432000"/>
                    <a:gd name="connsiteY9" fmla="*/ 948378 h 1081751"/>
                    <a:gd name="connsiteX10" fmla="*/ 82629 w 432000"/>
                    <a:gd name="connsiteY10" fmla="*/ 171122 h 1081751"/>
                    <a:gd name="connsiteX11" fmla="*/ 88105 w 432000"/>
                    <a:gd name="connsiteY11" fmla="*/ 144000 h 1081751"/>
                    <a:gd name="connsiteX12" fmla="*/ 72000 w 432000"/>
                    <a:gd name="connsiteY12" fmla="*/ 144000 h 1081751"/>
                    <a:gd name="connsiteX13" fmla="*/ 0 w 432000"/>
                    <a:gd name="connsiteY13" fmla="*/ 72000 h 1081751"/>
                    <a:gd name="connsiteX14" fmla="*/ 72000 w 432000"/>
                    <a:gd name="connsiteY14" fmla="*/ 0 h 10817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432000" h="1081751">
                      <a:moveTo>
                        <a:pt x="72000" y="0"/>
                      </a:moveTo>
                      <a:lnTo>
                        <a:pt x="360000" y="0"/>
                      </a:lnTo>
                      <a:cubicBezTo>
                        <a:pt x="399765" y="0"/>
                        <a:pt x="432000" y="32235"/>
                        <a:pt x="432000" y="72000"/>
                      </a:cubicBezTo>
                      <a:cubicBezTo>
                        <a:pt x="432000" y="111765"/>
                        <a:pt x="399765" y="144000"/>
                        <a:pt x="360000" y="144000"/>
                      </a:cubicBezTo>
                      <a:lnTo>
                        <a:pt x="343898" y="144000"/>
                      </a:lnTo>
                      <a:lnTo>
                        <a:pt x="349373" y="171122"/>
                      </a:lnTo>
                      <a:cubicBezTo>
                        <a:pt x="349373" y="430208"/>
                        <a:pt x="349372" y="689293"/>
                        <a:pt x="349372" y="948379"/>
                      </a:cubicBezTo>
                      <a:cubicBezTo>
                        <a:pt x="349372" y="1022038"/>
                        <a:pt x="289659" y="1081751"/>
                        <a:pt x="216000" y="1081751"/>
                      </a:cubicBezTo>
                      <a:lnTo>
                        <a:pt x="216001" y="1081750"/>
                      </a:lnTo>
                      <a:cubicBezTo>
                        <a:pt x="142342" y="1081750"/>
                        <a:pt x="82629" y="1022037"/>
                        <a:pt x="82629" y="948378"/>
                      </a:cubicBezTo>
                      <a:lnTo>
                        <a:pt x="82629" y="171122"/>
                      </a:lnTo>
                      <a:lnTo>
                        <a:pt x="88105" y="144000"/>
                      </a:lnTo>
                      <a:lnTo>
                        <a:pt x="72000" y="144000"/>
                      </a:lnTo>
                      <a:cubicBezTo>
                        <a:pt x="32235" y="144000"/>
                        <a:pt x="0" y="111765"/>
                        <a:pt x="0" y="72000"/>
                      </a:cubicBezTo>
                      <a:cubicBezTo>
                        <a:pt x="0" y="32235"/>
                        <a:pt x="32235" y="0"/>
                        <a:pt x="72000" y="0"/>
                      </a:cubicBezTo>
                      <a:close/>
                    </a:path>
                  </a:pathLst>
                </a:custGeom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79" name="Group 278"/>
              <p:cNvGrpSpPr/>
              <p:nvPr/>
            </p:nvGrpSpPr>
            <p:grpSpPr>
              <a:xfrm>
                <a:off x="6843805" y="4968698"/>
                <a:ext cx="288000" cy="603652"/>
                <a:chOff x="6850238" y="4968698"/>
                <a:chExt cx="288000" cy="603652"/>
              </a:xfrm>
            </p:grpSpPr>
            <p:grpSp>
              <p:nvGrpSpPr>
                <p:cNvPr id="280" name="Group 279"/>
                <p:cNvGrpSpPr/>
                <p:nvPr/>
              </p:nvGrpSpPr>
              <p:grpSpPr>
                <a:xfrm>
                  <a:off x="6850238" y="4968698"/>
                  <a:ext cx="288000" cy="603652"/>
                  <a:chOff x="6850238" y="4968698"/>
                  <a:chExt cx="288000" cy="603652"/>
                </a:xfrm>
              </p:grpSpPr>
              <p:sp>
                <p:nvSpPr>
                  <p:cNvPr id="282" name="Isosceles Triangle 281"/>
                  <p:cNvSpPr>
                    <a:spLocks noChangeAspect="1"/>
                  </p:cNvSpPr>
                  <p:nvPr/>
                </p:nvSpPr>
                <p:spPr>
                  <a:xfrm>
                    <a:off x="6850238" y="5324073"/>
                    <a:ext cx="288000" cy="248277"/>
                  </a:xfrm>
                  <a:prstGeom prst="triangle">
                    <a:avLst/>
                  </a:prstGeom>
                  <a:solidFill>
                    <a:srgbClr val="FFC000"/>
                  </a:solidFill>
                  <a:ln w="120650" cap="rnd">
                    <a:solidFill>
                      <a:srgbClr val="FFC000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83" name="Freeform 282"/>
                  <p:cNvSpPr/>
                  <p:nvPr/>
                </p:nvSpPr>
                <p:spPr>
                  <a:xfrm>
                    <a:off x="6958275" y="4968698"/>
                    <a:ext cx="71926" cy="385322"/>
                  </a:xfrm>
                  <a:custGeom>
                    <a:avLst/>
                    <a:gdLst>
                      <a:gd name="connsiteX0" fmla="*/ 0 w 266744"/>
                      <a:gd name="connsiteY0" fmla="*/ 0 h 771443"/>
                      <a:gd name="connsiteX1" fmla="*/ 266744 w 266744"/>
                      <a:gd name="connsiteY1" fmla="*/ 0 h 771443"/>
                      <a:gd name="connsiteX2" fmla="*/ 266743 w 266744"/>
                      <a:gd name="connsiteY2" fmla="*/ 638071 h 771443"/>
                      <a:gd name="connsiteX3" fmla="*/ 133371 w 266744"/>
                      <a:gd name="connsiteY3" fmla="*/ 771443 h 771443"/>
                      <a:gd name="connsiteX4" fmla="*/ 133372 w 266744"/>
                      <a:gd name="connsiteY4" fmla="*/ 771442 h 771443"/>
                      <a:gd name="connsiteX5" fmla="*/ 0 w 266744"/>
                      <a:gd name="connsiteY5" fmla="*/ 638070 h 771443"/>
                      <a:gd name="connsiteX6" fmla="*/ 0 w 266744"/>
                      <a:gd name="connsiteY6" fmla="*/ 0 h 7714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266744" h="771443">
                        <a:moveTo>
                          <a:pt x="0" y="0"/>
                        </a:moveTo>
                        <a:lnTo>
                          <a:pt x="266744" y="0"/>
                        </a:lnTo>
                        <a:lnTo>
                          <a:pt x="266743" y="638071"/>
                        </a:lnTo>
                        <a:cubicBezTo>
                          <a:pt x="266743" y="711730"/>
                          <a:pt x="207030" y="771443"/>
                          <a:pt x="133371" y="771443"/>
                        </a:cubicBezTo>
                        <a:lnTo>
                          <a:pt x="133372" y="771442"/>
                        </a:lnTo>
                        <a:cubicBezTo>
                          <a:pt x="59713" y="771442"/>
                          <a:pt x="0" y="711729"/>
                          <a:pt x="0" y="638070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FFC000"/>
                  </a:solidFill>
                  <a:ln>
                    <a:solidFill>
                      <a:srgbClr val="FFC000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281" name="Freeform 280"/>
                <p:cNvSpPr/>
                <p:nvPr/>
              </p:nvSpPr>
              <p:spPr>
                <a:xfrm>
                  <a:off x="7009428" y="5062890"/>
                  <a:ext cx="117215" cy="433816"/>
                </a:xfrm>
                <a:custGeom>
                  <a:avLst/>
                  <a:gdLst>
                    <a:gd name="connsiteX0" fmla="*/ 21997 w 250597"/>
                    <a:gd name="connsiteY0" fmla="*/ 0 h 854243"/>
                    <a:gd name="connsiteX1" fmla="*/ 21997 w 250597"/>
                    <a:gd name="connsiteY1" fmla="*/ 433137 h 854243"/>
                    <a:gd name="connsiteX2" fmla="*/ 250597 w 250597"/>
                    <a:gd name="connsiteY2" fmla="*/ 854243 h 854243"/>
                    <a:gd name="connsiteX0" fmla="*/ 6370 w 234970"/>
                    <a:gd name="connsiteY0" fmla="*/ 0 h 854243"/>
                    <a:gd name="connsiteX1" fmla="*/ 51614 w 234970"/>
                    <a:gd name="connsiteY1" fmla="*/ 452187 h 854243"/>
                    <a:gd name="connsiteX2" fmla="*/ 234970 w 234970"/>
                    <a:gd name="connsiteY2" fmla="*/ 854243 h 854243"/>
                    <a:gd name="connsiteX0" fmla="*/ 9437 w 218987"/>
                    <a:gd name="connsiteY0" fmla="*/ 0 h 868531"/>
                    <a:gd name="connsiteX1" fmla="*/ 35631 w 218987"/>
                    <a:gd name="connsiteY1" fmla="*/ 466475 h 868531"/>
                    <a:gd name="connsiteX2" fmla="*/ 218987 w 218987"/>
                    <a:gd name="connsiteY2" fmla="*/ 868531 h 868531"/>
                    <a:gd name="connsiteX0" fmla="*/ 0 w 209550"/>
                    <a:gd name="connsiteY0" fmla="*/ 0 h 868531"/>
                    <a:gd name="connsiteX1" fmla="*/ 26194 w 209550"/>
                    <a:gd name="connsiteY1" fmla="*/ 466475 h 868531"/>
                    <a:gd name="connsiteX2" fmla="*/ 209550 w 209550"/>
                    <a:gd name="connsiteY2" fmla="*/ 868531 h 868531"/>
                    <a:gd name="connsiteX0" fmla="*/ 2478 w 264415"/>
                    <a:gd name="connsiteY0" fmla="*/ 0 h 868531"/>
                    <a:gd name="connsiteX1" fmla="*/ 28672 w 264415"/>
                    <a:gd name="connsiteY1" fmla="*/ 466475 h 868531"/>
                    <a:gd name="connsiteX2" fmla="*/ 264415 w 264415"/>
                    <a:gd name="connsiteY2" fmla="*/ 868531 h 868531"/>
                    <a:gd name="connsiteX0" fmla="*/ 2478 w 264415"/>
                    <a:gd name="connsiteY0" fmla="*/ 0 h 868531"/>
                    <a:gd name="connsiteX1" fmla="*/ 28672 w 264415"/>
                    <a:gd name="connsiteY1" fmla="*/ 466475 h 868531"/>
                    <a:gd name="connsiteX2" fmla="*/ 264415 w 264415"/>
                    <a:gd name="connsiteY2" fmla="*/ 868531 h 868531"/>
                    <a:gd name="connsiteX0" fmla="*/ 1503 w 263440"/>
                    <a:gd name="connsiteY0" fmla="*/ 0 h 868531"/>
                    <a:gd name="connsiteX1" fmla="*/ 30078 w 263440"/>
                    <a:gd name="connsiteY1" fmla="*/ 473619 h 868531"/>
                    <a:gd name="connsiteX2" fmla="*/ 263440 w 263440"/>
                    <a:gd name="connsiteY2" fmla="*/ 868531 h 868531"/>
                    <a:gd name="connsiteX0" fmla="*/ 11305 w 273242"/>
                    <a:gd name="connsiteY0" fmla="*/ 0 h 868531"/>
                    <a:gd name="connsiteX1" fmla="*/ 39880 w 273242"/>
                    <a:gd name="connsiteY1" fmla="*/ 473619 h 868531"/>
                    <a:gd name="connsiteX2" fmla="*/ 273242 w 273242"/>
                    <a:gd name="connsiteY2" fmla="*/ 868531 h 868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273242" h="868531">
                      <a:moveTo>
                        <a:pt x="11305" y="0"/>
                      </a:moveTo>
                      <a:cubicBezTo>
                        <a:pt x="13686" y="145381"/>
                        <a:pt x="-29969" y="324102"/>
                        <a:pt x="39880" y="473619"/>
                      </a:cubicBezTo>
                      <a:cubicBezTo>
                        <a:pt x="109729" y="623136"/>
                        <a:pt x="197042" y="726784"/>
                        <a:pt x="273242" y="868531"/>
                      </a:cubicBezTo>
                    </a:path>
                  </a:pathLst>
                </a:custGeom>
                <a:noFill/>
                <a:ln w="12700" cap="rnd">
                  <a:solidFill>
                    <a:schemeClr val="bg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</p:grpSp>
      <p:grpSp>
        <p:nvGrpSpPr>
          <p:cNvPr id="374" name="Group 373"/>
          <p:cNvGrpSpPr/>
          <p:nvPr/>
        </p:nvGrpSpPr>
        <p:grpSpPr>
          <a:xfrm>
            <a:off x="3739090" y="1565439"/>
            <a:ext cx="830739" cy="888085"/>
            <a:chOff x="2865583" y="3525634"/>
            <a:chExt cx="830739" cy="888085"/>
          </a:xfrm>
        </p:grpSpPr>
        <p:grpSp>
          <p:nvGrpSpPr>
            <p:cNvPr id="375" name="Group 374"/>
            <p:cNvGrpSpPr/>
            <p:nvPr/>
          </p:nvGrpSpPr>
          <p:grpSpPr>
            <a:xfrm>
              <a:off x="2865583" y="3525634"/>
              <a:ext cx="830739" cy="888085"/>
              <a:chOff x="3302429" y="3814370"/>
              <a:chExt cx="830739" cy="888085"/>
            </a:xfrm>
            <a:solidFill>
              <a:srgbClr val="FFC000"/>
            </a:solidFill>
          </p:grpSpPr>
          <p:sp>
            <p:nvSpPr>
              <p:cNvPr id="413" name="Oval 412"/>
              <p:cNvSpPr/>
              <p:nvPr/>
            </p:nvSpPr>
            <p:spPr>
              <a:xfrm>
                <a:off x="3343180" y="4343211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4" name="Oval 413"/>
              <p:cNvSpPr/>
              <p:nvPr/>
            </p:nvSpPr>
            <p:spPr>
              <a:xfrm>
                <a:off x="3345818" y="4210767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5" name="Oval 414"/>
              <p:cNvSpPr/>
              <p:nvPr/>
            </p:nvSpPr>
            <p:spPr>
              <a:xfrm>
                <a:off x="3326718" y="4115330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6" name="Oval 415"/>
              <p:cNvSpPr/>
              <p:nvPr/>
            </p:nvSpPr>
            <p:spPr>
              <a:xfrm>
                <a:off x="3328890" y="4014903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7" name="Oval 416"/>
              <p:cNvSpPr/>
              <p:nvPr/>
            </p:nvSpPr>
            <p:spPr>
              <a:xfrm>
                <a:off x="3345818" y="3949503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8" name="Oval 417"/>
              <p:cNvSpPr/>
              <p:nvPr/>
            </p:nvSpPr>
            <p:spPr>
              <a:xfrm>
                <a:off x="3376438" y="3889071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9" name="Oval 418"/>
              <p:cNvSpPr/>
              <p:nvPr/>
            </p:nvSpPr>
            <p:spPr>
              <a:xfrm>
                <a:off x="3430666" y="3836374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0" name="Oval 419"/>
              <p:cNvSpPr/>
              <p:nvPr/>
            </p:nvSpPr>
            <p:spPr>
              <a:xfrm>
                <a:off x="3491097" y="3858856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1" name="Oval 420"/>
              <p:cNvSpPr/>
              <p:nvPr/>
            </p:nvSpPr>
            <p:spPr>
              <a:xfrm>
                <a:off x="3558879" y="3885850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2" name="Oval 421"/>
              <p:cNvSpPr/>
              <p:nvPr/>
            </p:nvSpPr>
            <p:spPr>
              <a:xfrm>
                <a:off x="3613107" y="3896805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3" name="Oval 422"/>
              <p:cNvSpPr/>
              <p:nvPr/>
            </p:nvSpPr>
            <p:spPr>
              <a:xfrm>
                <a:off x="3674685" y="3904137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4" name="Oval 423"/>
              <p:cNvSpPr/>
              <p:nvPr/>
            </p:nvSpPr>
            <p:spPr>
              <a:xfrm>
                <a:off x="3736526" y="3904137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5" name="Oval 424"/>
              <p:cNvSpPr/>
              <p:nvPr/>
            </p:nvSpPr>
            <p:spPr>
              <a:xfrm>
                <a:off x="3798367" y="3867760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6" name="Oval 425"/>
              <p:cNvSpPr/>
              <p:nvPr/>
            </p:nvSpPr>
            <p:spPr>
              <a:xfrm>
                <a:off x="3862764" y="3814370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7" name="Oval 426"/>
              <p:cNvSpPr/>
              <p:nvPr/>
            </p:nvSpPr>
            <p:spPr>
              <a:xfrm>
                <a:off x="3912097" y="3831383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8" name="Oval 427"/>
              <p:cNvSpPr/>
              <p:nvPr/>
            </p:nvSpPr>
            <p:spPr>
              <a:xfrm>
                <a:off x="3961430" y="3891814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9" name="Oval 428"/>
              <p:cNvSpPr/>
              <p:nvPr/>
            </p:nvSpPr>
            <p:spPr>
              <a:xfrm>
                <a:off x="3983086" y="3971467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0" name="Oval 429"/>
              <p:cNvSpPr/>
              <p:nvPr/>
            </p:nvSpPr>
            <p:spPr>
              <a:xfrm>
                <a:off x="4012305" y="4047124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1" name="Oval 430"/>
              <p:cNvSpPr/>
              <p:nvPr/>
            </p:nvSpPr>
            <p:spPr>
              <a:xfrm>
                <a:off x="4012305" y="4119607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2" name="Oval 431"/>
              <p:cNvSpPr/>
              <p:nvPr/>
            </p:nvSpPr>
            <p:spPr>
              <a:xfrm>
                <a:off x="4012305" y="4202434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3" name="Oval 432"/>
              <p:cNvSpPr/>
              <p:nvPr/>
            </p:nvSpPr>
            <p:spPr>
              <a:xfrm>
                <a:off x="4012305" y="4289336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4" name="Oval 433"/>
              <p:cNvSpPr/>
              <p:nvPr/>
            </p:nvSpPr>
            <p:spPr>
              <a:xfrm>
                <a:off x="4012305" y="4371386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5" name="Oval 434"/>
              <p:cNvSpPr/>
              <p:nvPr/>
            </p:nvSpPr>
            <p:spPr>
              <a:xfrm>
                <a:off x="3983085" y="4421558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6" name="Oval 435"/>
              <p:cNvSpPr/>
              <p:nvPr/>
            </p:nvSpPr>
            <p:spPr>
              <a:xfrm>
                <a:off x="3902198" y="4407253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7" name="Oval 436"/>
              <p:cNvSpPr/>
              <p:nvPr/>
            </p:nvSpPr>
            <p:spPr>
              <a:xfrm>
                <a:off x="3968573" y="4361126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8" name="Oval 437"/>
              <p:cNvSpPr/>
              <p:nvPr/>
            </p:nvSpPr>
            <p:spPr>
              <a:xfrm>
                <a:off x="3968573" y="4274828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9" name="Oval 438"/>
              <p:cNvSpPr/>
              <p:nvPr/>
            </p:nvSpPr>
            <p:spPr>
              <a:xfrm>
                <a:off x="3968573" y="4189964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0" name="Oval 439"/>
              <p:cNvSpPr/>
              <p:nvPr/>
            </p:nvSpPr>
            <p:spPr>
              <a:xfrm>
                <a:off x="3978819" y="4091703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1" name="Oval 440"/>
              <p:cNvSpPr/>
              <p:nvPr/>
            </p:nvSpPr>
            <p:spPr>
              <a:xfrm>
                <a:off x="3963986" y="3991490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2" name="Oval 441"/>
              <p:cNvSpPr/>
              <p:nvPr/>
            </p:nvSpPr>
            <p:spPr>
              <a:xfrm>
                <a:off x="3940886" y="3926172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3" name="Oval 442"/>
              <p:cNvSpPr/>
              <p:nvPr/>
            </p:nvSpPr>
            <p:spPr>
              <a:xfrm>
                <a:off x="3900998" y="3912001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4" name="Oval 443"/>
              <p:cNvSpPr/>
              <p:nvPr/>
            </p:nvSpPr>
            <p:spPr>
              <a:xfrm>
                <a:off x="3937264" y="4452386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5" name="Oval 444"/>
              <p:cNvSpPr/>
              <p:nvPr/>
            </p:nvSpPr>
            <p:spPr>
              <a:xfrm>
                <a:off x="3854966" y="4452386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6" name="Oval 445"/>
              <p:cNvSpPr/>
              <p:nvPr/>
            </p:nvSpPr>
            <p:spPr>
              <a:xfrm>
                <a:off x="3783642" y="4452386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7" name="Oval 446"/>
              <p:cNvSpPr/>
              <p:nvPr/>
            </p:nvSpPr>
            <p:spPr>
              <a:xfrm>
                <a:off x="3840454" y="4407253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8" name="Oval 447"/>
              <p:cNvSpPr/>
              <p:nvPr/>
            </p:nvSpPr>
            <p:spPr>
              <a:xfrm>
                <a:off x="3343983" y="4271198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9" name="Oval 448"/>
              <p:cNvSpPr/>
              <p:nvPr/>
            </p:nvSpPr>
            <p:spPr>
              <a:xfrm>
                <a:off x="3362861" y="4167824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0" name="Oval 449"/>
              <p:cNvSpPr/>
              <p:nvPr/>
            </p:nvSpPr>
            <p:spPr>
              <a:xfrm>
                <a:off x="3367517" y="4067601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1" name="Oval 450"/>
              <p:cNvSpPr/>
              <p:nvPr/>
            </p:nvSpPr>
            <p:spPr>
              <a:xfrm>
                <a:off x="3376332" y="4014903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2" name="Oval 451"/>
              <p:cNvSpPr/>
              <p:nvPr/>
            </p:nvSpPr>
            <p:spPr>
              <a:xfrm>
                <a:off x="3393260" y="3949503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3" name="Oval 452"/>
              <p:cNvSpPr/>
              <p:nvPr/>
            </p:nvSpPr>
            <p:spPr>
              <a:xfrm>
                <a:off x="3420263" y="3885830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4" name="Oval 453"/>
              <p:cNvSpPr/>
              <p:nvPr/>
            </p:nvSpPr>
            <p:spPr>
              <a:xfrm>
                <a:off x="3302429" y="4210767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5" name="Oval 454"/>
              <p:cNvSpPr/>
              <p:nvPr/>
            </p:nvSpPr>
            <p:spPr>
              <a:xfrm>
                <a:off x="3304865" y="4284342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6" name="Oval 455"/>
              <p:cNvSpPr/>
              <p:nvPr/>
            </p:nvSpPr>
            <p:spPr>
              <a:xfrm>
                <a:off x="3359868" y="4413235"/>
                <a:ext cx="87486" cy="87486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7" name="Oval 456"/>
              <p:cNvSpPr/>
              <p:nvPr/>
            </p:nvSpPr>
            <p:spPr>
              <a:xfrm>
                <a:off x="3396595" y="4388074"/>
                <a:ext cx="87486" cy="87486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8" name="Oval 457"/>
              <p:cNvSpPr/>
              <p:nvPr/>
            </p:nvSpPr>
            <p:spPr>
              <a:xfrm>
                <a:off x="3795548" y="4418391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9" name="Oval 458"/>
              <p:cNvSpPr/>
              <p:nvPr/>
            </p:nvSpPr>
            <p:spPr>
              <a:xfrm>
                <a:off x="3738736" y="4455979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0" name="Oval 459"/>
              <p:cNvSpPr/>
              <p:nvPr/>
            </p:nvSpPr>
            <p:spPr>
              <a:xfrm>
                <a:off x="3513784" y="3906381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1" name="Oval 460"/>
              <p:cNvSpPr/>
              <p:nvPr/>
            </p:nvSpPr>
            <p:spPr>
              <a:xfrm>
                <a:off x="3568012" y="3917336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2" name="Oval 461"/>
              <p:cNvSpPr/>
              <p:nvPr/>
            </p:nvSpPr>
            <p:spPr>
              <a:xfrm>
                <a:off x="3645271" y="3926172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3" name="Oval 462"/>
              <p:cNvSpPr/>
              <p:nvPr/>
            </p:nvSpPr>
            <p:spPr>
              <a:xfrm>
                <a:off x="3726837" y="3918840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4" name="Oval 463"/>
              <p:cNvSpPr/>
              <p:nvPr/>
            </p:nvSpPr>
            <p:spPr>
              <a:xfrm>
                <a:off x="3807233" y="3882907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5" name="Oval 464"/>
              <p:cNvSpPr/>
              <p:nvPr/>
            </p:nvSpPr>
            <p:spPr>
              <a:xfrm>
                <a:off x="3738736" y="4395547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6" name="Oval 465"/>
              <p:cNvSpPr/>
              <p:nvPr/>
            </p:nvSpPr>
            <p:spPr>
              <a:xfrm>
                <a:off x="3683543" y="4438812"/>
                <a:ext cx="120863" cy="12086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7" name="Freeform 466"/>
              <p:cNvSpPr/>
              <p:nvPr/>
            </p:nvSpPr>
            <p:spPr>
              <a:xfrm rot="1464897">
                <a:off x="3414932" y="4426608"/>
                <a:ext cx="104728" cy="58740"/>
              </a:xfrm>
              <a:custGeom>
                <a:avLst/>
                <a:gdLst>
                  <a:gd name="connsiteX0" fmla="*/ 55 w 104728"/>
                  <a:gd name="connsiteY0" fmla="*/ 1053 h 58740"/>
                  <a:gd name="connsiteX1" fmla="*/ 47680 w 104728"/>
                  <a:gd name="connsiteY1" fmla="*/ 20103 h 58740"/>
                  <a:gd name="connsiteX2" fmla="*/ 97687 w 104728"/>
                  <a:gd name="connsiteY2" fmla="*/ 24865 h 58740"/>
                  <a:gd name="connsiteX3" fmla="*/ 100068 w 104728"/>
                  <a:gd name="connsiteY3" fmla="*/ 55822 h 58740"/>
                  <a:gd name="connsiteX4" fmla="*/ 57205 w 104728"/>
                  <a:gd name="connsiteY4" fmla="*/ 55822 h 58740"/>
                  <a:gd name="connsiteX5" fmla="*/ 55 w 104728"/>
                  <a:gd name="connsiteY5" fmla="*/ 1053 h 58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4728" h="58740">
                    <a:moveTo>
                      <a:pt x="55" y="1053"/>
                    </a:moveTo>
                    <a:cubicBezTo>
                      <a:pt x="-1533" y="-4900"/>
                      <a:pt x="31408" y="16134"/>
                      <a:pt x="47680" y="20103"/>
                    </a:cubicBezTo>
                    <a:cubicBezTo>
                      <a:pt x="63952" y="24072"/>
                      <a:pt x="88956" y="18912"/>
                      <a:pt x="97687" y="24865"/>
                    </a:cubicBezTo>
                    <a:cubicBezTo>
                      <a:pt x="106418" y="30818"/>
                      <a:pt x="106815" y="50662"/>
                      <a:pt x="100068" y="55822"/>
                    </a:cubicBezTo>
                    <a:cubicBezTo>
                      <a:pt x="93321" y="60982"/>
                      <a:pt x="70302" y="58203"/>
                      <a:pt x="57205" y="55822"/>
                    </a:cubicBezTo>
                    <a:cubicBezTo>
                      <a:pt x="44108" y="53441"/>
                      <a:pt x="1643" y="7006"/>
                      <a:pt x="55" y="1053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8" name="Freeform 467"/>
              <p:cNvSpPr/>
              <p:nvPr/>
            </p:nvSpPr>
            <p:spPr>
              <a:xfrm>
                <a:off x="3749849" y="4503424"/>
                <a:ext cx="35897" cy="199031"/>
              </a:xfrm>
              <a:custGeom>
                <a:avLst/>
                <a:gdLst>
                  <a:gd name="connsiteX0" fmla="*/ 33460 w 63148"/>
                  <a:gd name="connsiteY0" fmla="*/ 34 h 197967"/>
                  <a:gd name="connsiteX1" fmla="*/ 26316 w 63148"/>
                  <a:gd name="connsiteY1" fmla="*/ 64328 h 197967"/>
                  <a:gd name="connsiteX2" fmla="*/ 122 w 63148"/>
                  <a:gd name="connsiteY2" fmla="*/ 73853 h 197967"/>
                  <a:gd name="connsiteX3" fmla="*/ 38222 w 63148"/>
                  <a:gd name="connsiteY3" fmla="*/ 116715 h 197967"/>
                  <a:gd name="connsiteX4" fmla="*/ 19172 w 63148"/>
                  <a:gd name="connsiteY4" fmla="*/ 173865 h 197967"/>
                  <a:gd name="connsiteX5" fmla="*/ 62035 w 63148"/>
                  <a:gd name="connsiteY5" fmla="*/ 197678 h 197967"/>
                  <a:gd name="connsiteX6" fmla="*/ 50129 w 63148"/>
                  <a:gd name="connsiteY6" fmla="*/ 159578 h 197967"/>
                  <a:gd name="connsiteX7" fmla="*/ 45366 w 63148"/>
                  <a:gd name="connsiteY7" fmla="*/ 90522 h 197967"/>
                  <a:gd name="connsiteX8" fmla="*/ 35841 w 63148"/>
                  <a:gd name="connsiteY8" fmla="*/ 73853 h 197967"/>
                  <a:gd name="connsiteX9" fmla="*/ 33460 w 63148"/>
                  <a:gd name="connsiteY9" fmla="*/ 34 h 197967"/>
                  <a:gd name="connsiteX0" fmla="*/ 14802 w 44490"/>
                  <a:gd name="connsiteY0" fmla="*/ 34 h 197967"/>
                  <a:gd name="connsiteX1" fmla="*/ 7658 w 44490"/>
                  <a:gd name="connsiteY1" fmla="*/ 64328 h 197967"/>
                  <a:gd name="connsiteX2" fmla="*/ 17182 w 44490"/>
                  <a:gd name="connsiteY2" fmla="*/ 61947 h 197967"/>
                  <a:gd name="connsiteX3" fmla="*/ 19564 w 44490"/>
                  <a:gd name="connsiteY3" fmla="*/ 116715 h 197967"/>
                  <a:gd name="connsiteX4" fmla="*/ 514 w 44490"/>
                  <a:gd name="connsiteY4" fmla="*/ 173865 h 197967"/>
                  <a:gd name="connsiteX5" fmla="*/ 43377 w 44490"/>
                  <a:gd name="connsiteY5" fmla="*/ 197678 h 197967"/>
                  <a:gd name="connsiteX6" fmla="*/ 31471 w 44490"/>
                  <a:gd name="connsiteY6" fmla="*/ 159578 h 197967"/>
                  <a:gd name="connsiteX7" fmla="*/ 26708 w 44490"/>
                  <a:gd name="connsiteY7" fmla="*/ 90522 h 197967"/>
                  <a:gd name="connsiteX8" fmla="*/ 17183 w 44490"/>
                  <a:gd name="connsiteY8" fmla="*/ 73853 h 197967"/>
                  <a:gd name="connsiteX9" fmla="*/ 14802 w 44490"/>
                  <a:gd name="connsiteY9" fmla="*/ 34 h 197967"/>
                  <a:gd name="connsiteX0" fmla="*/ 7163 w 35897"/>
                  <a:gd name="connsiteY0" fmla="*/ 34 h 199031"/>
                  <a:gd name="connsiteX1" fmla="*/ 19 w 35897"/>
                  <a:gd name="connsiteY1" fmla="*/ 64328 h 199031"/>
                  <a:gd name="connsiteX2" fmla="*/ 9543 w 35897"/>
                  <a:gd name="connsiteY2" fmla="*/ 61947 h 199031"/>
                  <a:gd name="connsiteX3" fmla="*/ 11925 w 35897"/>
                  <a:gd name="connsiteY3" fmla="*/ 116715 h 199031"/>
                  <a:gd name="connsiteX4" fmla="*/ 14306 w 35897"/>
                  <a:gd name="connsiteY4" fmla="*/ 183390 h 199031"/>
                  <a:gd name="connsiteX5" fmla="*/ 35738 w 35897"/>
                  <a:gd name="connsiteY5" fmla="*/ 197678 h 199031"/>
                  <a:gd name="connsiteX6" fmla="*/ 23832 w 35897"/>
                  <a:gd name="connsiteY6" fmla="*/ 159578 h 199031"/>
                  <a:gd name="connsiteX7" fmla="*/ 19069 w 35897"/>
                  <a:gd name="connsiteY7" fmla="*/ 90522 h 199031"/>
                  <a:gd name="connsiteX8" fmla="*/ 9544 w 35897"/>
                  <a:gd name="connsiteY8" fmla="*/ 73853 h 199031"/>
                  <a:gd name="connsiteX9" fmla="*/ 7163 w 35897"/>
                  <a:gd name="connsiteY9" fmla="*/ 34 h 199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5897" h="199031">
                    <a:moveTo>
                      <a:pt x="7163" y="34"/>
                    </a:moveTo>
                    <a:cubicBezTo>
                      <a:pt x="5576" y="-1553"/>
                      <a:pt x="-378" y="54009"/>
                      <a:pt x="19" y="64328"/>
                    </a:cubicBezTo>
                    <a:cubicBezTo>
                      <a:pt x="416" y="74647"/>
                      <a:pt x="7559" y="53216"/>
                      <a:pt x="9543" y="61947"/>
                    </a:cubicBezTo>
                    <a:cubicBezTo>
                      <a:pt x="11527" y="70678"/>
                      <a:pt x="11131" y="96475"/>
                      <a:pt x="11925" y="116715"/>
                    </a:cubicBezTo>
                    <a:cubicBezTo>
                      <a:pt x="12719" y="136955"/>
                      <a:pt x="10337" y="169896"/>
                      <a:pt x="14306" y="183390"/>
                    </a:cubicBezTo>
                    <a:cubicBezTo>
                      <a:pt x="18275" y="196884"/>
                      <a:pt x="34150" y="201647"/>
                      <a:pt x="35738" y="197678"/>
                    </a:cubicBezTo>
                    <a:cubicBezTo>
                      <a:pt x="37326" y="193709"/>
                      <a:pt x="26610" y="177437"/>
                      <a:pt x="23832" y="159578"/>
                    </a:cubicBezTo>
                    <a:cubicBezTo>
                      <a:pt x="21054" y="141719"/>
                      <a:pt x="21450" y="104809"/>
                      <a:pt x="19069" y="90522"/>
                    </a:cubicBezTo>
                    <a:cubicBezTo>
                      <a:pt x="16688" y="76235"/>
                      <a:pt x="11528" y="85362"/>
                      <a:pt x="9544" y="73853"/>
                    </a:cubicBezTo>
                    <a:cubicBezTo>
                      <a:pt x="7560" y="62344"/>
                      <a:pt x="8750" y="1621"/>
                      <a:pt x="7163" y="34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solidFill>
                  <a:srgbClr val="FFC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376" name="Group 375"/>
            <p:cNvGrpSpPr/>
            <p:nvPr/>
          </p:nvGrpSpPr>
          <p:grpSpPr>
            <a:xfrm>
              <a:off x="3246216" y="3525634"/>
              <a:ext cx="450106" cy="888085"/>
              <a:chOff x="3246216" y="3525634"/>
              <a:chExt cx="450106" cy="888085"/>
            </a:xfrm>
          </p:grpSpPr>
          <p:sp>
            <p:nvSpPr>
              <p:cNvPr id="377" name="Freeform 376"/>
              <p:cNvSpPr/>
              <p:nvPr/>
            </p:nvSpPr>
            <p:spPr>
              <a:xfrm>
                <a:off x="3246216" y="3632674"/>
                <a:ext cx="83073" cy="117488"/>
              </a:xfrm>
              <a:custGeom>
                <a:avLst/>
                <a:gdLst>
                  <a:gd name="connsiteX0" fmla="*/ 22641 w 83073"/>
                  <a:gd name="connsiteY0" fmla="*/ 0 h 98829"/>
                  <a:gd name="connsiteX1" fmla="*/ 83073 w 83073"/>
                  <a:gd name="connsiteY1" fmla="*/ 60432 h 98829"/>
                  <a:gd name="connsiteX2" fmla="*/ 78324 w 83073"/>
                  <a:gd name="connsiteY2" fmla="*/ 83955 h 98829"/>
                  <a:gd name="connsiteX3" fmla="*/ 70855 w 83073"/>
                  <a:gd name="connsiteY3" fmla="*/ 95034 h 98829"/>
                  <a:gd name="connsiteX4" fmla="*/ 52055 w 83073"/>
                  <a:gd name="connsiteY4" fmla="*/ 98829 h 98829"/>
                  <a:gd name="connsiteX5" fmla="*/ 9323 w 83073"/>
                  <a:gd name="connsiteY5" fmla="*/ 81129 h 98829"/>
                  <a:gd name="connsiteX6" fmla="*/ 0 w 83073"/>
                  <a:gd name="connsiteY6" fmla="*/ 67301 h 98829"/>
                  <a:gd name="connsiteX7" fmla="*/ 0 w 83073"/>
                  <a:gd name="connsiteY7" fmla="*/ 9493 h 98829"/>
                  <a:gd name="connsiteX8" fmla="*/ 3841 w 83073"/>
                  <a:gd name="connsiteY8" fmla="*/ 3796 h 98829"/>
                  <a:gd name="connsiteX9" fmla="*/ 22641 w 83073"/>
                  <a:gd name="connsiteY9" fmla="*/ 0 h 988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3073" h="98829">
                    <a:moveTo>
                      <a:pt x="22641" y="0"/>
                    </a:moveTo>
                    <a:cubicBezTo>
                      <a:pt x="56017" y="0"/>
                      <a:pt x="83073" y="27056"/>
                      <a:pt x="83073" y="60432"/>
                    </a:cubicBezTo>
                    <a:cubicBezTo>
                      <a:pt x="83073" y="68776"/>
                      <a:pt x="81382" y="76725"/>
                      <a:pt x="78324" y="83955"/>
                    </a:cubicBezTo>
                    <a:lnTo>
                      <a:pt x="70855" y="95034"/>
                    </a:lnTo>
                    <a:lnTo>
                      <a:pt x="52055" y="98829"/>
                    </a:lnTo>
                    <a:cubicBezTo>
                      <a:pt x="35367" y="98829"/>
                      <a:pt x="20259" y="92065"/>
                      <a:pt x="9323" y="81129"/>
                    </a:cubicBezTo>
                    <a:lnTo>
                      <a:pt x="0" y="67301"/>
                    </a:lnTo>
                    <a:lnTo>
                      <a:pt x="0" y="9493"/>
                    </a:lnTo>
                    <a:lnTo>
                      <a:pt x="3841" y="3796"/>
                    </a:lnTo>
                    <a:lnTo>
                      <a:pt x="22641" y="0"/>
                    </a:lnTo>
                    <a:close/>
                  </a:path>
                </a:pathLst>
              </a:custGeom>
              <a:solidFill>
                <a:srgbClr val="E2AC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78" name="Freeform 377"/>
              <p:cNvSpPr/>
              <p:nvPr/>
            </p:nvSpPr>
            <p:spPr>
              <a:xfrm>
                <a:off x="3250057" y="3615401"/>
                <a:ext cx="108646" cy="117069"/>
              </a:xfrm>
              <a:custGeom>
                <a:avLst/>
                <a:gdLst>
                  <a:gd name="connsiteX0" fmla="*/ 48214 w 108646"/>
                  <a:gd name="connsiteY0" fmla="*/ 0 h 117069"/>
                  <a:gd name="connsiteX1" fmla="*/ 108646 w 108646"/>
                  <a:gd name="connsiteY1" fmla="*/ 60432 h 117069"/>
                  <a:gd name="connsiteX2" fmla="*/ 71737 w 108646"/>
                  <a:gd name="connsiteY2" fmla="*/ 116115 h 117069"/>
                  <a:gd name="connsiteX3" fmla="*/ 67014 w 108646"/>
                  <a:gd name="connsiteY3" fmla="*/ 117069 h 117069"/>
                  <a:gd name="connsiteX4" fmla="*/ 74483 w 108646"/>
                  <a:gd name="connsiteY4" fmla="*/ 105990 h 117069"/>
                  <a:gd name="connsiteX5" fmla="*/ 79232 w 108646"/>
                  <a:gd name="connsiteY5" fmla="*/ 82467 h 117069"/>
                  <a:gd name="connsiteX6" fmla="*/ 18800 w 108646"/>
                  <a:gd name="connsiteY6" fmla="*/ 22035 h 117069"/>
                  <a:gd name="connsiteX7" fmla="*/ 0 w 108646"/>
                  <a:gd name="connsiteY7" fmla="*/ 25831 h 117069"/>
                  <a:gd name="connsiteX8" fmla="*/ 5482 w 108646"/>
                  <a:gd name="connsiteY8" fmla="*/ 17700 h 117069"/>
                  <a:gd name="connsiteX9" fmla="*/ 48214 w 108646"/>
                  <a:gd name="connsiteY9" fmla="*/ 0 h 117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8646" h="117069">
                    <a:moveTo>
                      <a:pt x="48214" y="0"/>
                    </a:moveTo>
                    <a:cubicBezTo>
                      <a:pt x="81590" y="0"/>
                      <a:pt x="108646" y="27056"/>
                      <a:pt x="108646" y="60432"/>
                    </a:cubicBezTo>
                    <a:cubicBezTo>
                      <a:pt x="108646" y="85464"/>
                      <a:pt x="93427" y="106941"/>
                      <a:pt x="71737" y="116115"/>
                    </a:cubicBezTo>
                    <a:lnTo>
                      <a:pt x="67014" y="117069"/>
                    </a:lnTo>
                    <a:lnTo>
                      <a:pt x="74483" y="105990"/>
                    </a:lnTo>
                    <a:cubicBezTo>
                      <a:pt x="77541" y="98760"/>
                      <a:pt x="79232" y="90811"/>
                      <a:pt x="79232" y="82467"/>
                    </a:cubicBezTo>
                    <a:cubicBezTo>
                      <a:pt x="79232" y="49091"/>
                      <a:pt x="52176" y="22035"/>
                      <a:pt x="18800" y="22035"/>
                    </a:cubicBezTo>
                    <a:lnTo>
                      <a:pt x="0" y="25831"/>
                    </a:lnTo>
                    <a:lnTo>
                      <a:pt x="5482" y="17700"/>
                    </a:lnTo>
                    <a:cubicBezTo>
                      <a:pt x="16418" y="6764"/>
                      <a:pt x="31526" y="0"/>
                      <a:pt x="48214" y="0"/>
                    </a:cubicBezTo>
                    <a:close/>
                  </a:path>
                </a:pathLst>
              </a:custGeom>
              <a:solidFill>
                <a:srgbClr val="E2AC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79" name="Freeform 378"/>
              <p:cNvSpPr/>
              <p:nvPr/>
            </p:nvSpPr>
            <p:spPr>
              <a:xfrm>
                <a:off x="3246216" y="3641232"/>
                <a:ext cx="3841" cy="5697"/>
              </a:xfrm>
              <a:custGeom>
                <a:avLst/>
                <a:gdLst>
                  <a:gd name="connsiteX0" fmla="*/ 3841 w 3841"/>
                  <a:gd name="connsiteY0" fmla="*/ 0 h 5697"/>
                  <a:gd name="connsiteX1" fmla="*/ 0 w 3841"/>
                  <a:gd name="connsiteY1" fmla="*/ 5697 h 5697"/>
                  <a:gd name="connsiteX2" fmla="*/ 0 w 3841"/>
                  <a:gd name="connsiteY2" fmla="*/ 775 h 5697"/>
                  <a:gd name="connsiteX3" fmla="*/ 3841 w 3841"/>
                  <a:gd name="connsiteY3" fmla="*/ 0 h 5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841" h="5697">
                    <a:moveTo>
                      <a:pt x="3841" y="0"/>
                    </a:moveTo>
                    <a:lnTo>
                      <a:pt x="0" y="5697"/>
                    </a:lnTo>
                    <a:lnTo>
                      <a:pt x="0" y="775"/>
                    </a:lnTo>
                    <a:lnTo>
                      <a:pt x="3841" y="0"/>
                    </a:lnTo>
                    <a:close/>
                  </a:path>
                </a:pathLst>
              </a:custGeom>
              <a:solidFill>
                <a:srgbClr val="E2AC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80" name="Freeform 379"/>
              <p:cNvSpPr/>
              <p:nvPr/>
            </p:nvSpPr>
            <p:spPr>
              <a:xfrm>
                <a:off x="3246216" y="3704737"/>
                <a:ext cx="70855" cy="53563"/>
              </a:xfrm>
              <a:custGeom>
                <a:avLst/>
                <a:gdLst>
                  <a:gd name="connsiteX0" fmla="*/ 0 w 70855"/>
                  <a:gd name="connsiteY0" fmla="*/ 0 h 53563"/>
                  <a:gd name="connsiteX1" fmla="*/ 9323 w 70855"/>
                  <a:gd name="connsiteY1" fmla="*/ 13828 h 53563"/>
                  <a:gd name="connsiteX2" fmla="*/ 52055 w 70855"/>
                  <a:gd name="connsiteY2" fmla="*/ 31528 h 53563"/>
                  <a:gd name="connsiteX3" fmla="*/ 70855 w 70855"/>
                  <a:gd name="connsiteY3" fmla="*/ 27733 h 53563"/>
                  <a:gd name="connsiteX4" fmla="*/ 65373 w 70855"/>
                  <a:gd name="connsiteY4" fmla="*/ 35863 h 53563"/>
                  <a:gd name="connsiteX5" fmla="*/ 22641 w 70855"/>
                  <a:gd name="connsiteY5" fmla="*/ 53563 h 53563"/>
                  <a:gd name="connsiteX6" fmla="*/ 0 w 70855"/>
                  <a:gd name="connsiteY6" fmla="*/ 48992 h 53563"/>
                  <a:gd name="connsiteX7" fmla="*/ 0 w 70855"/>
                  <a:gd name="connsiteY7" fmla="*/ 0 h 535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70855" h="53563">
                    <a:moveTo>
                      <a:pt x="0" y="0"/>
                    </a:moveTo>
                    <a:lnTo>
                      <a:pt x="9323" y="13828"/>
                    </a:lnTo>
                    <a:cubicBezTo>
                      <a:pt x="20259" y="24764"/>
                      <a:pt x="35367" y="31528"/>
                      <a:pt x="52055" y="31528"/>
                    </a:cubicBezTo>
                    <a:lnTo>
                      <a:pt x="70855" y="27733"/>
                    </a:lnTo>
                    <a:lnTo>
                      <a:pt x="65373" y="35863"/>
                    </a:lnTo>
                    <a:cubicBezTo>
                      <a:pt x="54437" y="46799"/>
                      <a:pt x="39329" y="53563"/>
                      <a:pt x="22641" y="53563"/>
                    </a:cubicBezTo>
                    <a:lnTo>
                      <a:pt x="0" y="4899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2AC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381" name="Group 380"/>
              <p:cNvGrpSpPr/>
              <p:nvPr/>
            </p:nvGrpSpPr>
            <p:grpSpPr>
              <a:xfrm>
                <a:off x="3246697" y="3525634"/>
                <a:ext cx="449625" cy="888085"/>
                <a:chOff x="3246697" y="3525634"/>
                <a:chExt cx="449625" cy="888085"/>
              </a:xfrm>
            </p:grpSpPr>
            <p:sp>
              <p:nvSpPr>
                <p:cNvPr id="382" name="Oval 381"/>
                <p:cNvSpPr/>
                <p:nvPr/>
              </p:nvSpPr>
              <p:spPr>
                <a:xfrm>
                  <a:off x="3299680" y="3615401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83" name="Oval 382"/>
                <p:cNvSpPr/>
                <p:nvPr/>
              </p:nvSpPr>
              <p:spPr>
                <a:xfrm>
                  <a:off x="3361521" y="3579024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84" name="Oval 383"/>
                <p:cNvSpPr/>
                <p:nvPr/>
              </p:nvSpPr>
              <p:spPr>
                <a:xfrm>
                  <a:off x="3425918" y="3525634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85" name="Oval 384"/>
                <p:cNvSpPr/>
                <p:nvPr/>
              </p:nvSpPr>
              <p:spPr>
                <a:xfrm>
                  <a:off x="3475251" y="3542647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86" name="Oval 385"/>
                <p:cNvSpPr/>
                <p:nvPr/>
              </p:nvSpPr>
              <p:spPr>
                <a:xfrm>
                  <a:off x="3524584" y="3603078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87" name="Oval 386"/>
                <p:cNvSpPr/>
                <p:nvPr/>
              </p:nvSpPr>
              <p:spPr>
                <a:xfrm>
                  <a:off x="3546240" y="3682731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88" name="Oval 387"/>
                <p:cNvSpPr/>
                <p:nvPr/>
              </p:nvSpPr>
              <p:spPr>
                <a:xfrm>
                  <a:off x="3575459" y="3758388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89" name="Oval 388"/>
                <p:cNvSpPr/>
                <p:nvPr/>
              </p:nvSpPr>
              <p:spPr>
                <a:xfrm>
                  <a:off x="3575459" y="3830871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0" name="Oval 389"/>
                <p:cNvSpPr/>
                <p:nvPr/>
              </p:nvSpPr>
              <p:spPr>
                <a:xfrm>
                  <a:off x="3575459" y="3913698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1" name="Oval 390"/>
                <p:cNvSpPr/>
                <p:nvPr/>
              </p:nvSpPr>
              <p:spPr>
                <a:xfrm>
                  <a:off x="3575459" y="4000600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2" name="Oval 391"/>
                <p:cNvSpPr/>
                <p:nvPr/>
              </p:nvSpPr>
              <p:spPr>
                <a:xfrm>
                  <a:off x="3575459" y="4082650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3" name="Oval 392"/>
                <p:cNvSpPr/>
                <p:nvPr/>
              </p:nvSpPr>
              <p:spPr>
                <a:xfrm>
                  <a:off x="3546239" y="4132822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4" name="Oval 393"/>
                <p:cNvSpPr/>
                <p:nvPr/>
              </p:nvSpPr>
              <p:spPr>
                <a:xfrm>
                  <a:off x="3465352" y="4118517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5" name="Oval 394"/>
                <p:cNvSpPr/>
                <p:nvPr/>
              </p:nvSpPr>
              <p:spPr>
                <a:xfrm>
                  <a:off x="3531727" y="4072390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6" name="Oval 395"/>
                <p:cNvSpPr/>
                <p:nvPr/>
              </p:nvSpPr>
              <p:spPr>
                <a:xfrm>
                  <a:off x="3531727" y="3986092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7" name="Oval 396"/>
                <p:cNvSpPr/>
                <p:nvPr/>
              </p:nvSpPr>
              <p:spPr>
                <a:xfrm>
                  <a:off x="3531727" y="3901228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8" name="Oval 397"/>
                <p:cNvSpPr/>
                <p:nvPr/>
              </p:nvSpPr>
              <p:spPr>
                <a:xfrm>
                  <a:off x="3541973" y="3802967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99" name="Oval 398"/>
                <p:cNvSpPr/>
                <p:nvPr/>
              </p:nvSpPr>
              <p:spPr>
                <a:xfrm>
                  <a:off x="3527140" y="3702754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0" name="Oval 399"/>
                <p:cNvSpPr/>
                <p:nvPr/>
              </p:nvSpPr>
              <p:spPr>
                <a:xfrm>
                  <a:off x="3504040" y="3637436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1" name="Oval 400"/>
                <p:cNvSpPr/>
                <p:nvPr/>
              </p:nvSpPr>
              <p:spPr>
                <a:xfrm>
                  <a:off x="3464152" y="3623265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2" name="Oval 401"/>
                <p:cNvSpPr/>
                <p:nvPr/>
              </p:nvSpPr>
              <p:spPr>
                <a:xfrm>
                  <a:off x="3500418" y="4163650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3" name="Oval 402"/>
                <p:cNvSpPr/>
                <p:nvPr/>
              </p:nvSpPr>
              <p:spPr>
                <a:xfrm>
                  <a:off x="3418120" y="4163650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4" name="Oval 403"/>
                <p:cNvSpPr/>
                <p:nvPr/>
              </p:nvSpPr>
              <p:spPr>
                <a:xfrm>
                  <a:off x="3346796" y="4163650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5" name="Oval 404"/>
                <p:cNvSpPr/>
                <p:nvPr/>
              </p:nvSpPr>
              <p:spPr>
                <a:xfrm>
                  <a:off x="3403608" y="4118517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6" name="Oval 405"/>
                <p:cNvSpPr/>
                <p:nvPr/>
              </p:nvSpPr>
              <p:spPr>
                <a:xfrm>
                  <a:off x="3358702" y="4129655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7" name="Oval 406"/>
                <p:cNvSpPr/>
                <p:nvPr/>
              </p:nvSpPr>
              <p:spPr>
                <a:xfrm>
                  <a:off x="3301890" y="4167243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8" name="Oval 407"/>
                <p:cNvSpPr/>
                <p:nvPr/>
              </p:nvSpPr>
              <p:spPr>
                <a:xfrm>
                  <a:off x="3289991" y="3630104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9" name="Oval 408"/>
                <p:cNvSpPr/>
                <p:nvPr/>
              </p:nvSpPr>
              <p:spPr>
                <a:xfrm>
                  <a:off x="3370387" y="3594171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10" name="Oval 409"/>
                <p:cNvSpPr/>
                <p:nvPr/>
              </p:nvSpPr>
              <p:spPr>
                <a:xfrm>
                  <a:off x="3301890" y="4106811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11" name="Oval 410"/>
                <p:cNvSpPr/>
                <p:nvPr/>
              </p:nvSpPr>
              <p:spPr>
                <a:xfrm>
                  <a:off x="3246697" y="4150076"/>
                  <a:ext cx="120863" cy="120863"/>
                </a:xfrm>
                <a:prstGeom prst="ellipse">
                  <a:avLst/>
                </a:prstGeom>
                <a:solidFill>
                  <a:srgbClr val="E2AC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12" name="Freeform 411"/>
                <p:cNvSpPr/>
                <p:nvPr/>
              </p:nvSpPr>
              <p:spPr>
                <a:xfrm>
                  <a:off x="3313003" y="4214688"/>
                  <a:ext cx="35897" cy="199031"/>
                </a:xfrm>
                <a:custGeom>
                  <a:avLst/>
                  <a:gdLst>
                    <a:gd name="connsiteX0" fmla="*/ 33460 w 63148"/>
                    <a:gd name="connsiteY0" fmla="*/ 34 h 197967"/>
                    <a:gd name="connsiteX1" fmla="*/ 26316 w 63148"/>
                    <a:gd name="connsiteY1" fmla="*/ 64328 h 197967"/>
                    <a:gd name="connsiteX2" fmla="*/ 122 w 63148"/>
                    <a:gd name="connsiteY2" fmla="*/ 73853 h 197967"/>
                    <a:gd name="connsiteX3" fmla="*/ 38222 w 63148"/>
                    <a:gd name="connsiteY3" fmla="*/ 116715 h 197967"/>
                    <a:gd name="connsiteX4" fmla="*/ 19172 w 63148"/>
                    <a:gd name="connsiteY4" fmla="*/ 173865 h 197967"/>
                    <a:gd name="connsiteX5" fmla="*/ 62035 w 63148"/>
                    <a:gd name="connsiteY5" fmla="*/ 197678 h 197967"/>
                    <a:gd name="connsiteX6" fmla="*/ 50129 w 63148"/>
                    <a:gd name="connsiteY6" fmla="*/ 159578 h 197967"/>
                    <a:gd name="connsiteX7" fmla="*/ 45366 w 63148"/>
                    <a:gd name="connsiteY7" fmla="*/ 90522 h 197967"/>
                    <a:gd name="connsiteX8" fmla="*/ 35841 w 63148"/>
                    <a:gd name="connsiteY8" fmla="*/ 73853 h 197967"/>
                    <a:gd name="connsiteX9" fmla="*/ 33460 w 63148"/>
                    <a:gd name="connsiteY9" fmla="*/ 34 h 197967"/>
                    <a:gd name="connsiteX0" fmla="*/ 14802 w 44490"/>
                    <a:gd name="connsiteY0" fmla="*/ 34 h 197967"/>
                    <a:gd name="connsiteX1" fmla="*/ 7658 w 44490"/>
                    <a:gd name="connsiteY1" fmla="*/ 64328 h 197967"/>
                    <a:gd name="connsiteX2" fmla="*/ 17182 w 44490"/>
                    <a:gd name="connsiteY2" fmla="*/ 61947 h 197967"/>
                    <a:gd name="connsiteX3" fmla="*/ 19564 w 44490"/>
                    <a:gd name="connsiteY3" fmla="*/ 116715 h 197967"/>
                    <a:gd name="connsiteX4" fmla="*/ 514 w 44490"/>
                    <a:gd name="connsiteY4" fmla="*/ 173865 h 197967"/>
                    <a:gd name="connsiteX5" fmla="*/ 43377 w 44490"/>
                    <a:gd name="connsiteY5" fmla="*/ 197678 h 197967"/>
                    <a:gd name="connsiteX6" fmla="*/ 31471 w 44490"/>
                    <a:gd name="connsiteY6" fmla="*/ 159578 h 197967"/>
                    <a:gd name="connsiteX7" fmla="*/ 26708 w 44490"/>
                    <a:gd name="connsiteY7" fmla="*/ 90522 h 197967"/>
                    <a:gd name="connsiteX8" fmla="*/ 17183 w 44490"/>
                    <a:gd name="connsiteY8" fmla="*/ 73853 h 197967"/>
                    <a:gd name="connsiteX9" fmla="*/ 14802 w 44490"/>
                    <a:gd name="connsiteY9" fmla="*/ 34 h 197967"/>
                    <a:gd name="connsiteX0" fmla="*/ 7163 w 35897"/>
                    <a:gd name="connsiteY0" fmla="*/ 34 h 199031"/>
                    <a:gd name="connsiteX1" fmla="*/ 19 w 35897"/>
                    <a:gd name="connsiteY1" fmla="*/ 64328 h 199031"/>
                    <a:gd name="connsiteX2" fmla="*/ 9543 w 35897"/>
                    <a:gd name="connsiteY2" fmla="*/ 61947 h 199031"/>
                    <a:gd name="connsiteX3" fmla="*/ 11925 w 35897"/>
                    <a:gd name="connsiteY3" fmla="*/ 116715 h 199031"/>
                    <a:gd name="connsiteX4" fmla="*/ 14306 w 35897"/>
                    <a:gd name="connsiteY4" fmla="*/ 183390 h 199031"/>
                    <a:gd name="connsiteX5" fmla="*/ 35738 w 35897"/>
                    <a:gd name="connsiteY5" fmla="*/ 197678 h 199031"/>
                    <a:gd name="connsiteX6" fmla="*/ 23832 w 35897"/>
                    <a:gd name="connsiteY6" fmla="*/ 159578 h 199031"/>
                    <a:gd name="connsiteX7" fmla="*/ 19069 w 35897"/>
                    <a:gd name="connsiteY7" fmla="*/ 90522 h 199031"/>
                    <a:gd name="connsiteX8" fmla="*/ 9544 w 35897"/>
                    <a:gd name="connsiteY8" fmla="*/ 73853 h 199031"/>
                    <a:gd name="connsiteX9" fmla="*/ 7163 w 35897"/>
                    <a:gd name="connsiteY9" fmla="*/ 34 h 1990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5897" h="199031">
                      <a:moveTo>
                        <a:pt x="7163" y="34"/>
                      </a:moveTo>
                      <a:cubicBezTo>
                        <a:pt x="5576" y="-1553"/>
                        <a:pt x="-378" y="54009"/>
                        <a:pt x="19" y="64328"/>
                      </a:cubicBezTo>
                      <a:cubicBezTo>
                        <a:pt x="416" y="74647"/>
                        <a:pt x="7559" y="53216"/>
                        <a:pt x="9543" y="61947"/>
                      </a:cubicBezTo>
                      <a:cubicBezTo>
                        <a:pt x="11527" y="70678"/>
                        <a:pt x="11131" y="96475"/>
                        <a:pt x="11925" y="116715"/>
                      </a:cubicBezTo>
                      <a:cubicBezTo>
                        <a:pt x="12719" y="136955"/>
                        <a:pt x="10337" y="169896"/>
                        <a:pt x="14306" y="183390"/>
                      </a:cubicBezTo>
                      <a:cubicBezTo>
                        <a:pt x="18275" y="196884"/>
                        <a:pt x="34150" y="201647"/>
                        <a:pt x="35738" y="197678"/>
                      </a:cubicBezTo>
                      <a:cubicBezTo>
                        <a:pt x="37326" y="193709"/>
                        <a:pt x="26610" y="177437"/>
                        <a:pt x="23832" y="159578"/>
                      </a:cubicBezTo>
                      <a:cubicBezTo>
                        <a:pt x="21054" y="141719"/>
                        <a:pt x="21450" y="104809"/>
                        <a:pt x="19069" y="90522"/>
                      </a:cubicBezTo>
                      <a:cubicBezTo>
                        <a:pt x="16688" y="76235"/>
                        <a:pt x="11528" y="85362"/>
                        <a:pt x="9544" y="73853"/>
                      </a:cubicBezTo>
                      <a:cubicBezTo>
                        <a:pt x="7560" y="62344"/>
                        <a:pt x="8750" y="1621"/>
                        <a:pt x="7163" y="34"/>
                      </a:cubicBezTo>
                      <a:close/>
                    </a:path>
                  </a:pathLst>
                </a:custGeom>
                <a:solidFill>
                  <a:srgbClr val="E2AC00"/>
                </a:solidFill>
                <a:ln>
                  <a:solidFill>
                    <a:srgbClr val="E2AC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</p:grpSp>
      <p:grpSp>
        <p:nvGrpSpPr>
          <p:cNvPr id="29" name="Group 28"/>
          <p:cNvGrpSpPr>
            <a:grpSpLocks noChangeAspect="1"/>
          </p:cNvGrpSpPr>
          <p:nvPr/>
        </p:nvGrpSpPr>
        <p:grpSpPr>
          <a:xfrm>
            <a:off x="1703364" y="1233361"/>
            <a:ext cx="1055881" cy="908642"/>
            <a:chOff x="4859536" y="-250878"/>
            <a:chExt cx="1858512" cy="1599350"/>
          </a:xfrm>
        </p:grpSpPr>
        <p:grpSp>
          <p:nvGrpSpPr>
            <p:cNvPr id="487" name="Group 486"/>
            <p:cNvGrpSpPr/>
            <p:nvPr/>
          </p:nvGrpSpPr>
          <p:grpSpPr>
            <a:xfrm>
              <a:off x="4859536" y="-250878"/>
              <a:ext cx="1858512" cy="1599350"/>
              <a:chOff x="5916656" y="2427706"/>
              <a:chExt cx="756636" cy="651126"/>
            </a:xfrm>
          </p:grpSpPr>
          <p:sp>
            <p:nvSpPr>
              <p:cNvPr id="488" name="Heart 487"/>
              <p:cNvSpPr/>
              <p:nvPr/>
            </p:nvSpPr>
            <p:spPr>
              <a:xfrm>
                <a:off x="5916656" y="2427706"/>
                <a:ext cx="756636" cy="651126"/>
              </a:xfrm>
              <a:prstGeom prst="hear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89" name="Freeform 488"/>
              <p:cNvSpPr/>
              <p:nvPr/>
            </p:nvSpPr>
            <p:spPr>
              <a:xfrm flipH="1">
                <a:off x="6292215" y="2427706"/>
                <a:ext cx="381076" cy="643060"/>
              </a:xfrm>
              <a:custGeom>
                <a:avLst/>
                <a:gdLst>
                  <a:gd name="connsiteX0" fmla="*/ 155654 w 381076"/>
                  <a:gd name="connsiteY0" fmla="*/ 1313 h 643060"/>
                  <a:gd name="connsiteX1" fmla="*/ 381076 w 381076"/>
                  <a:gd name="connsiteY1" fmla="*/ 154716 h 643060"/>
                  <a:gd name="connsiteX2" fmla="*/ 381076 w 381076"/>
                  <a:gd name="connsiteY2" fmla="*/ 643060 h 643060"/>
                  <a:gd name="connsiteX3" fmla="*/ 155654 w 381076"/>
                  <a:gd name="connsiteY3" fmla="*/ 1313 h 643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81076" h="643060">
                    <a:moveTo>
                      <a:pt x="155654" y="1313"/>
                    </a:moveTo>
                    <a:cubicBezTo>
                      <a:pt x="237914" y="-8490"/>
                      <a:pt x="331816" y="36021"/>
                      <a:pt x="381076" y="154716"/>
                    </a:cubicBezTo>
                    <a:lnTo>
                      <a:pt x="381076" y="643060"/>
                    </a:lnTo>
                    <a:cubicBezTo>
                      <a:pt x="-149949" y="307324"/>
                      <a:pt x="-25320" y="22880"/>
                      <a:pt x="155654" y="1313"/>
                    </a:cubicBez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486" name="Freeform 485"/>
            <p:cNvSpPr/>
            <p:nvPr/>
          </p:nvSpPr>
          <p:spPr>
            <a:xfrm>
              <a:off x="5240954" y="137180"/>
              <a:ext cx="1095677" cy="1011395"/>
            </a:xfrm>
            <a:custGeom>
              <a:avLst/>
              <a:gdLst>
                <a:gd name="connsiteX0" fmla="*/ 0 w 727788"/>
                <a:gd name="connsiteY0" fmla="*/ 380689 h 671804"/>
                <a:gd name="connsiteX1" fmla="*/ 89574 w 727788"/>
                <a:gd name="connsiteY1" fmla="*/ 380689 h 671804"/>
                <a:gd name="connsiteX2" fmla="*/ 149290 w 727788"/>
                <a:gd name="connsiteY2" fmla="*/ 227667 h 671804"/>
                <a:gd name="connsiteX3" fmla="*/ 149290 w 727788"/>
                <a:gd name="connsiteY3" fmla="*/ 488924 h 671804"/>
                <a:gd name="connsiteX4" fmla="*/ 212738 w 727788"/>
                <a:gd name="connsiteY4" fmla="*/ 126896 h 671804"/>
                <a:gd name="connsiteX5" fmla="*/ 238864 w 727788"/>
                <a:gd name="connsiteY5" fmla="*/ 578498 h 671804"/>
                <a:gd name="connsiteX6" fmla="*/ 313509 w 727788"/>
                <a:gd name="connsiteY6" fmla="*/ 0 h 671804"/>
                <a:gd name="connsiteX7" fmla="*/ 339635 w 727788"/>
                <a:gd name="connsiteY7" fmla="*/ 645678 h 671804"/>
                <a:gd name="connsiteX8" fmla="*/ 380689 w 727788"/>
                <a:gd name="connsiteY8" fmla="*/ 44787 h 671804"/>
                <a:gd name="connsiteX9" fmla="*/ 418012 w 727788"/>
                <a:gd name="connsiteY9" fmla="*/ 671804 h 671804"/>
                <a:gd name="connsiteX10" fmla="*/ 447870 w 727788"/>
                <a:gd name="connsiteY10" fmla="*/ 59716 h 671804"/>
                <a:gd name="connsiteX11" fmla="*/ 492657 w 727788"/>
                <a:gd name="connsiteY11" fmla="*/ 589695 h 671804"/>
                <a:gd name="connsiteX12" fmla="*/ 515050 w 727788"/>
                <a:gd name="connsiteY12" fmla="*/ 201541 h 671804"/>
                <a:gd name="connsiteX13" fmla="*/ 544908 w 727788"/>
                <a:gd name="connsiteY13" fmla="*/ 432940 h 671804"/>
                <a:gd name="connsiteX14" fmla="*/ 589695 w 727788"/>
                <a:gd name="connsiteY14" fmla="*/ 272454 h 671804"/>
                <a:gd name="connsiteX15" fmla="*/ 589695 w 727788"/>
                <a:gd name="connsiteY15" fmla="*/ 380689 h 671804"/>
                <a:gd name="connsiteX16" fmla="*/ 727788 w 727788"/>
                <a:gd name="connsiteY16" fmla="*/ 380689 h 6718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727788" h="671804">
                  <a:moveTo>
                    <a:pt x="0" y="380689"/>
                  </a:moveTo>
                  <a:lnTo>
                    <a:pt x="89574" y="380689"/>
                  </a:lnTo>
                  <a:lnTo>
                    <a:pt x="149290" y="227667"/>
                  </a:lnTo>
                  <a:lnTo>
                    <a:pt x="149290" y="488924"/>
                  </a:lnTo>
                  <a:lnTo>
                    <a:pt x="212738" y="126896"/>
                  </a:lnTo>
                  <a:lnTo>
                    <a:pt x="238864" y="578498"/>
                  </a:lnTo>
                  <a:lnTo>
                    <a:pt x="313509" y="0"/>
                  </a:lnTo>
                  <a:lnTo>
                    <a:pt x="339635" y="645678"/>
                  </a:lnTo>
                  <a:lnTo>
                    <a:pt x="380689" y="44787"/>
                  </a:lnTo>
                  <a:lnTo>
                    <a:pt x="418012" y="671804"/>
                  </a:lnTo>
                  <a:lnTo>
                    <a:pt x="447870" y="59716"/>
                  </a:lnTo>
                  <a:lnTo>
                    <a:pt x="492657" y="589695"/>
                  </a:lnTo>
                  <a:lnTo>
                    <a:pt x="515050" y="201541"/>
                  </a:lnTo>
                  <a:lnTo>
                    <a:pt x="544908" y="432940"/>
                  </a:lnTo>
                  <a:lnTo>
                    <a:pt x="589695" y="272454"/>
                  </a:lnTo>
                  <a:lnTo>
                    <a:pt x="589695" y="380689"/>
                  </a:lnTo>
                  <a:lnTo>
                    <a:pt x="727788" y="380689"/>
                  </a:lnTo>
                </a:path>
              </a:pathLst>
            </a:custGeom>
            <a:noFill/>
            <a:ln w="1587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645" name="Group 644"/>
          <p:cNvGrpSpPr/>
          <p:nvPr/>
        </p:nvGrpSpPr>
        <p:grpSpPr>
          <a:xfrm>
            <a:off x="7237932" y="1350400"/>
            <a:ext cx="1683818" cy="1159412"/>
            <a:chOff x="3951732" y="3072809"/>
            <a:chExt cx="1683818" cy="1159412"/>
          </a:xfrm>
        </p:grpSpPr>
        <p:sp>
          <p:nvSpPr>
            <p:cNvPr id="646" name="Rectangle 645"/>
            <p:cNvSpPr/>
            <p:nvPr/>
          </p:nvSpPr>
          <p:spPr>
            <a:xfrm>
              <a:off x="3951732" y="3072809"/>
              <a:ext cx="1683818" cy="1159412"/>
            </a:xfrm>
            <a:prstGeom prst="rect">
              <a:avLst/>
            </a:prstGeom>
            <a:solidFill>
              <a:schemeClr val="tx1">
                <a:lumMod val="50000"/>
              </a:schemeClr>
            </a:solidFill>
            <a:ln w="66675">
              <a:solidFill>
                <a:schemeClr val="tx1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647" name="Group 646"/>
            <p:cNvGrpSpPr/>
            <p:nvPr/>
          </p:nvGrpSpPr>
          <p:grpSpPr>
            <a:xfrm>
              <a:off x="4281250" y="3188008"/>
              <a:ext cx="1024782" cy="929015"/>
              <a:chOff x="2665487" y="2993225"/>
              <a:chExt cx="1024782" cy="929015"/>
            </a:xfrm>
          </p:grpSpPr>
          <p:sp>
            <p:nvSpPr>
              <p:cNvPr id="648" name="Rounded Rectangle 647"/>
              <p:cNvSpPr/>
              <p:nvPr/>
            </p:nvSpPr>
            <p:spPr>
              <a:xfrm flipH="1">
                <a:off x="3129067" y="3004463"/>
                <a:ext cx="89577" cy="800860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49" name="Rounded Rectangle 648"/>
              <p:cNvSpPr/>
              <p:nvPr/>
            </p:nvSpPr>
            <p:spPr>
              <a:xfrm flipH="1">
                <a:off x="2858556" y="3193829"/>
                <a:ext cx="630599" cy="31530"/>
              </a:xfrm>
              <a:prstGeom prst="roundRect">
                <a:avLst/>
              </a:prstGeom>
              <a:solidFill>
                <a:schemeClr val="bg1"/>
              </a:solidFill>
              <a:ln w="22225" cap="rnd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50" name="Rounded Rectangle 649"/>
              <p:cNvSpPr/>
              <p:nvPr/>
            </p:nvSpPr>
            <p:spPr>
              <a:xfrm flipH="1">
                <a:off x="2858556" y="3294354"/>
                <a:ext cx="630599" cy="31530"/>
              </a:xfrm>
              <a:prstGeom prst="roundRect">
                <a:avLst/>
              </a:prstGeom>
              <a:solidFill>
                <a:schemeClr val="bg1"/>
              </a:solidFill>
              <a:ln w="22225" cap="rnd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51" name="Rounded Rectangle 650"/>
              <p:cNvSpPr/>
              <p:nvPr/>
            </p:nvSpPr>
            <p:spPr>
              <a:xfrm flipH="1">
                <a:off x="2858556" y="3394879"/>
                <a:ext cx="630599" cy="31530"/>
              </a:xfrm>
              <a:prstGeom prst="roundRect">
                <a:avLst/>
              </a:prstGeom>
              <a:solidFill>
                <a:schemeClr val="bg1"/>
              </a:solidFill>
              <a:ln w="22225" cap="rnd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52" name="Rounded Rectangle 651"/>
              <p:cNvSpPr/>
              <p:nvPr/>
            </p:nvSpPr>
            <p:spPr>
              <a:xfrm flipH="1">
                <a:off x="2858556" y="3495404"/>
                <a:ext cx="630599" cy="31530"/>
              </a:xfrm>
              <a:prstGeom prst="roundRect">
                <a:avLst/>
              </a:prstGeom>
              <a:solidFill>
                <a:schemeClr val="bg1"/>
              </a:solidFill>
              <a:ln w="22225" cap="rnd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53" name="Rounded Rectangle 652"/>
              <p:cNvSpPr/>
              <p:nvPr/>
            </p:nvSpPr>
            <p:spPr>
              <a:xfrm flipH="1">
                <a:off x="2858556" y="3595930"/>
                <a:ext cx="630599" cy="31530"/>
              </a:xfrm>
              <a:prstGeom prst="roundRect">
                <a:avLst/>
              </a:prstGeom>
              <a:solidFill>
                <a:schemeClr val="bg1"/>
              </a:solidFill>
              <a:ln w="22225" cap="rnd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54" name="Rounded Rectangle 653"/>
              <p:cNvSpPr/>
              <p:nvPr/>
            </p:nvSpPr>
            <p:spPr>
              <a:xfrm flipH="1">
                <a:off x="2858556" y="3696454"/>
                <a:ext cx="630599" cy="31530"/>
              </a:xfrm>
              <a:prstGeom prst="roundRect">
                <a:avLst/>
              </a:prstGeom>
              <a:solidFill>
                <a:schemeClr val="bg1"/>
              </a:solidFill>
              <a:ln w="22225" cap="rnd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55" name="Rounded Rectangle 654"/>
              <p:cNvSpPr/>
              <p:nvPr/>
            </p:nvSpPr>
            <p:spPr>
              <a:xfrm flipH="1">
                <a:off x="2858556" y="3094736"/>
                <a:ext cx="630599" cy="31530"/>
              </a:xfrm>
              <a:prstGeom prst="roundRect">
                <a:avLst/>
              </a:prstGeom>
              <a:solidFill>
                <a:schemeClr val="bg1"/>
              </a:solidFill>
              <a:ln w="22225" cap="rnd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56" name="Rounded Rectangle 655"/>
              <p:cNvSpPr/>
              <p:nvPr/>
            </p:nvSpPr>
            <p:spPr>
              <a:xfrm rot="12780000" flipH="1">
                <a:off x="2665487" y="2993226"/>
                <a:ext cx="63060" cy="66212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657" name="Group 656"/>
              <p:cNvGrpSpPr/>
              <p:nvPr/>
            </p:nvGrpSpPr>
            <p:grpSpPr>
              <a:xfrm rot="10800000" flipH="1">
                <a:off x="2889947" y="3762726"/>
                <a:ext cx="574906" cy="159514"/>
                <a:chOff x="-2186090" y="3340016"/>
                <a:chExt cx="1143882" cy="663543"/>
              </a:xfrm>
            </p:grpSpPr>
            <p:grpSp>
              <p:nvGrpSpPr>
                <p:cNvPr id="659" name="Group 658"/>
                <p:cNvGrpSpPr/>
                <p:nvPr/>
              </p:nvGrpSpPr>
              <p:grpSpPr>
                <a:xfrm>
                  <a:off x="-2186090" y="3340016"/>
                  <a:ext cx="1143882" cy="663543"/>
                  <a:chOff x="-2186090" y="3340016"/>
                  <a:chExt cx="1143882" cy="663543"/>
                </a:xfrm>
              </p:grpSpPr>
              <p:sp>
                <p:nvSpPr>
                  <p:cNvPr id="662" name="Teardrop 661"/>
                  <p:cNvSpPr/>
                  <p:nvPr/>
                </p:nvSpPr>
                <p:spPr>
                  <a:xfrm rot="4920000">
                    <a:off x="-2213157" y="3367083"/>
                    <a:ext cx="663543" cy="609409"/>
                  </a:xfrm>
                  <a:prstGeom prst="teardrop">
                    <a:avLst>
                      <a:gd name="adj" fmla="val 79063"/>
                    </a:avLst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63" name="Teardrop 662"/>
                  <p:cNvSpPr/>
                  <p:nvPr/>
                </p:nvSpPr>
                <p:spPr>
                  <a:xfrm rot="16680000" flipH="1">
                    <a:off x="-1678684" y="3367083"/>
                    <a:ext cx="663543" cy="609409"/>
                  </a:xfrm>
                  <a:prstGeom prst="teardrop">
                    <a:avLst>
                      <a:gd name="adj" fmla="val 79063"/>
                    </a:avLst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660" name="Teardrop 659"/>
                <p:cNvSpPr/>
                <p:nvPr/>
              </p:nvSpPr>
              <p:spPr>
                <a:xfrm rot="16680000" flipH="1">
                  <a:off x="-1573101" y="3478822"/>
                  <a:ext cx="429588" cy="394543"/>
                </a:xfrm>
                <a:prstGeom prst="teardrop">
                  <a:avLst>
                    <a:gd name="adj" fmla="val 79063"/>
                  </a:avLst>
                </a:prstGeom>
                <a:solidFill>
                  <a:srgbClr val="272E3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661" name="Teardrop 660"/>
                <p:cNvSpPr/>
                <p:nvPr/>
              </p:nvSpPr>
              <p:spPr>
                <a:xfrm rot="4920000">
                  <a:off x="-2069135" y="3478822"/>
                  <a:ext cx="429588" cy="394543"/>
                </a:xfrm>
                <a:prstGeom prst="teardrop">
                  <a:avLst>
                    <a:gd name="adj" fmla="val 79063"/>
                  </a:avLst>
                </a:prstGeom>
                <a:solidFill>
                  <a:srgbClr val="272E3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658" name="Rounded Rectangle 657"/>
              <p:cNvSpPr/>
              <p:nvPr/>
            </p:nvSpPr>
            <p:spPr>
              <a:xfrm rot="8820000" flipH="1" flipV="1">
                <a:off x="3627209" y="2993225"/>
                <a:ext cx="63060" cy="66212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812" name="Group 811"/>
          <p:cNvGrpSpPr/>
          <p:nvPr/>
        </p:nvGrpSpPr>
        <p:grpSpPr>
          <a:xfrm>
            <a:off x="3659543" y="2499915"/>
            <a:ext cx="706800" cy="1437789"/>
            <a:chOff x="3378310" y="4032159"/>
            <a:chExt cx="574997" cy="1169664"/>
          </a:xfrm>
        </p:grpSpPr>
        <p:sp>
          <p:nvSpPr>
            <p:cNvPr id="814" name="Flowchart: Delay 16"/>
            <p:cNvSpPr/>
            <p:nvPr/>
          </p:nvSpPr>
          <p:spPr>
            <a:xfrm>
              <a:off x="3378310" y="4032159"/>
              <a:ext cx="574997" cy="1169664"/>
            </a:xfrm>
            <a:custGeom>
              <a:avLst/>
              <a:gdLst>
                <a:gd name="connsiteX0" fmla="*/ 0 w 612648"/>
                <a:gd name="connsiteY0" fmla="*/ 0 h 1028700"/>
                <a:gd name="connsiteX1" fmla="*/ 306324 w 612648"/>
                <a:gd name="connsiteY1" fmla="*/ 0 h 1028700"/>
                <a:gd name="connsiteX2" fmla="*/ 612648 w 612648"/>
                <a:gd name="connsiteY2" fmla="*/ 514350 h 1028700"/>
                <a:gd name="connsiteX3" fmla="*/ 306324 w 612648"/>
                <a:gd name="connsiteY3" fmla="*/ 1028700 h 1028700"/>
                <a:gd name="connsiteX4" fmla="*/ 0 w 612648"/>
                <a:gd name="connsiteY4" fmla="*/ 1028700 h 1028700"/>
                <a:gd name="connsiteX5" fmla="*/ 0 w 612648"/>
                <a:gd name="connsiteY5" fmla="*/ 0 h 1028700"/>
                <a:gd name="connsiteX0" fmla="*/ 22225 w 612648"/>
                <a:gd name="connsiteY0" fmla="*/ 19050 h 1028700"/>
                <a:gd name="connsiteX1" fmla="*/ 306324 w 612648"/>
                <a:gd name="connsiteY1" fmla="*/ 0 h 1028700"/>
                <a:gd name="connsiteX2" fmla="*/ 612648 w 612648"/>
                <a:gd name="connsiteY2" fmla="*/ 514350 h 1028700"/>
                <a:gd name="connsiteX3" fmla="*/ 306324 w 612648"/>
                <a:gd name="connsiteY3" fmla="*/ 1028700 h 1028700"/>
                <a:gd name="connsiteX4" fmla="*/ 0 w 612648"/>
                <a:gd name="connsiteY4" fmla="*/ 1028700 h 1028700"/>
                <a:gd name="connsiteX5" fmla="*/ 22225 w 612648"/>
                <a:gd name="connsiteY5" fmla="*/ 19050 h 1028700"/>
                <a:gd name="connsiteX0" fmla="*/ 22225 w 612648"/>
                <a:gd name="connsiteY0" fmla="*/ 19050 h 1028700"/>
                <a:gd name="connsiteX1" fmla="*/ 306324 w 612648"/>
                <a:gd name="connsiteY1" fmla="*/ 0 h 1028700"/>
                <a:gd name="connsiteX2" fmla="*/ 612648 w 612648"/>
                <a:gd name="connsiteY2" fmla="*/ 514350 h 1028700"/>
                <a:gd name="connsiteX3" fmla="*/ 306324 w 612648"/>
                <a:gd name="connsiteY3" fmla="*/ 1028700 h 1028700"/>
                <a:gd name="connsiteX4" fmla="*/ 0 w 612648"/>
                <a:gd name="connsiteY4" fmla="*/ 1028700 h 1028700"/>
                <a:gd name="connsiteX5" fmla="*/ 22225 w 612648"/>
                <a:gd name="connsiteY5" fmla="*/ 19050 h 1028700"/>
                <a:gd name="connsiteX0" fmla="*/ 12700 w 603123"/>
                <a:gd name="connsiteY0" fmla="*/ 1905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12700 w 603123"/>
                <a:gd name="connsiteY5" fmla="*/ 19050 h 1028700"/>
                <a:gd name="connsiteX0" fmla="*/ 12700 w 603123"/>
                <a:gd name="connsiteY0" fmla="*/ 1905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12700 w 603123"/>
                <a:gd name="connsiteY5" fmla="*/ 19050 h 1028700"/>
                <a:gd name="connsiteX0" fmla="*/ 34925 w 603123"/>
                <a:gd name="connsiteY0" fmla="*/ 31750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34925 w 603123"/>
                <a:gd name="connsiteY5" fmla="*/ 317500 h 1028700"/>
                <a:gd name="connsiteX0" fmla="*/ 34925 w 603123"/>
                <a:gd name="connsiteY0" fmla="*/ 31750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34925 w 603123"/>
                <a:gd name="connsiteY5" fmla="*/ 317500 h 1028700"/>
                <a:gd name="connsiteX0" fmla="*/ 34925 w 603996"/>
                <a:gd name="connsiteY0" fmla="*/ 317500 h 1165225"/>
                <a:gd name="connsiteX1" fmla="*/ 296799 w 603996"/>
                <a:gd name="connsiteY1" fmla="*/ 0 h 1165225"/>
                <a:gd name="connsiteX2" fmla="*/ 603123 w 603996"/>
                <a:gd name="connsiteY2" fmla="*/ 514350 h 1165225"/>
                <a:gd name="connsiteX3" fmla="*/ 214249 w 603996"/>
                <a:gd name="connsiteY3" fmla="*/ 1165225 h 1165225"/>
                <a:gd name="connsiteX4" fmla="*/ 0 w 603996"/>
                <a:gd name="connsiteY4" fmla="*/ 984250 h 1165225"/>
                <a:gd name="connsiteX5" fmla="*/ 34925 w 603996"/>
                <a:gd name="connsiteY5" fmla="*/ 317500 h 1165225"/>
                <a:gd name="connsiteX0" fmla="*/ 0 w 569071"/>
                <a:gd name="connsiteY0" fmla="*/ 317500 h 1165225"/>
                <a:gd name="connsiteX1" fmla="*/ 261874 w 569071"/>
                <a:gd name="connsiteY1" fmla="*/ 0 h 1165225"/>
                <a:gd name="connsiteX2" fmla="*/ 568198 w 569071"/>
                <a:gd name="connsiteY2" fmla="*/ 514350 h 1165225"/>
                <a:gd name="connsiteX3" fmla="*/ 179324 w 569071"/>
                <a:gd name="connsiteY3" fmla="*/ 1165225 h 1165225"/>
                <a:gd name="connsiteX4" fmla="*/ 50800 w 569071"/>
                <a:gd name="connsiteY4" fmla="*/ 971550 h 1165225"/>
                <a:gd name="connsiteX5" fmla="*/ 0 w 569071"/>
                <a:gd name="connsiteY5" fmla="*/ 317500 h 1165225"/>
                <a:gd name="connsiteX0" fmla="*/ 0 w 553196"/>
                <a:gd name="connsiteY0" fmla="*/ 149225 h 1165225"/>
                <a:gd name="connsiteX1" fmla="*/ 245999 w 553196"/>
                <a:gd name="connsiteY1" fmla="*/ 0 h 1165225"/>
                <a:gd name="connsiteX2" fmla="*/ 552323 w 553196"/>
                <a:gd name="connsiteY2" fmla="*/ 514350 h 1165225"/>
                <a:gd name="connsiteX3" fmla="*/ 163449 w 553196"/>
                <a:gd name="connsiteY3" fmla="*/ 1165225 h 1165225"/>
                <a:gd name="connsiteX4" fmla="*/ 34925 w 553196"/>
                <a:gd name="connsiteY4" fmla="*/ 971550 h 1165225"/>
                <a:gd name="connsiteX5" fmla="*/ 0 w 553196"/>
                <a:gd name="connsiteY5" fmla="*/ 149225 h 1165225"/>
                <a:gd name="connsiteX0" fmla="*/ 0 w 574997"/>
                <a:gd name="connsiteY0" fmla="*/ 153664 h 1169664"/>
                <a:gd name="connsiteX1" fmla="*/ 245999 w 574997"/>
                <a:gd name="connsiteY1" fmla="*/ 4439 h 1169664"/>
                <a:gd name="connsiteX2" fmla="*/ 498473 w 574997"/>
                <a:gd name="connsiteY2" fmla="*/ 79466 h 1169664"/>
                <a:gd name="connsiteX3" fmla="*/ 552323 w 574997"/>
                <a:gd name="connsiteY3" fmla="*/ 518789 h 1169664"/>
                <a:gd name="connsiteX4" fmla="*/ 163449 w 574997"/>
                <a:gd name="connsiteY4" fmla="*/ 1169664 h 1169664"/>
                <a:gd name="connsiteX5" fmla="*/ 34925 w 574997"/>
                <a:gd name="connsiteY5" fmla="*/ 975989 h 1169664"/>
                <a:gd name="connsiteX6" fmla="*/ 0 w 574997"/>
                <a:gd name="connsiteY6" fmla="*/ 153664 h 1169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74997" h="1169664">
                  <a:moveTo>
                    <a:pt x="0" y="153664"/>
                  </a:moveTo>
                  <a:cubicBezTo>
                    <a:pt x="57658" y="86989"/>
                    <a:pt x="143891" y="4439"/>
                    <a:pt x="245999" y="4439"/>
                  </a:cubicBezTo>
                  <a:cubicBezTo>
                    <a:pt x="313203" y="-5282"/>
                    <a:pt x="447419" y="-6259"/>
                    <a:pt x="498473" y="79466"/>
                  </a:cubicBezTo>
                  <a:cubicBezTo>
                    <a:pt x="549527" y="165191"/>
                    <a:pt x="608160" y="337089"/>
                    <a:pt x="552323" y="518789"/>
                  </a:cubicBezTo>
                  <a:cubicBezTo>
                    <a:pt x="496486" y="700489"/>
                    <a:pt x="332627" y="1169664"/>
                    <a:pt x="163449" y="1169664"/>
                  </a:cubicBezTo>
                  <a:cubicBezTo>
                    <a:pt x="64516" y="1154847"/>
                    <a:pt x="108458" y="1028906"/>
                    <a:pt x="34925" y="975989"/>
                  </a:cubicBezTo>
                  <a:lnTo>
                    <a:pt x="0" y="153664"/>
                  </a:lnTo>
                  <a:close/>
                </a:path>
              </a:pathLst>
            </a:custGeom>
            <a:solidFill>
              <a:schemeClr val="accent5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15" name="Flowchart: Delay 16"/>
            <p:cNvSpPr/>
            <p:nvPr/>
          </p:nvSpPr>
          <p:spPr>
            <a:xfrm>
              <a:off x="3470541" y="4142795"/>
              <a:ext cx="412591" cy="839297"/>
            </a:xfrm>
            <a:custGeom>
              <a:avLst/>
              <a:gdLst>
                <a:gd name="connsiteX0" fmla="*/ 0 w 612648"/>
                <a:gd name="connsiteY0" fmla="*/ 0 h 1028700"/>
                <a:gd name="connsiteX1" fmla="*/ 306324 w 612648"/>
                <a:gd name="connsiteY1" fmla="*/ 0 h 1028700"/>
                <a:gd name="connsiteX2" fmla="*/ 612648 w 612648"/>
                <a:gd name="connsiteY2" fmla="*/ 514350 h 1028700"/>
                <a:gd name="connsiteX3" fmla="*/ 306324 w 612648"/>
                <a:gd name="connsiteY3" fmla="*/ 1028700 h 1028700"/>
                <a:gd name="connsiteX4" fmla="*/ 0 w 612648"/>
                <a:gd name="connsiteY4" fmla="*/ 1028700 h 1028700"/>
                <a:gd name="connsiteX5" fmla="*/ 0 w 612648"/>
                <a:gd name="connsiteY5" fmla="*/ 0 h 1028700"/>
                <a:gd name="connsiteX0" fmla="*/ 22225 w 612648"/>
                <a:gd name="connsiteY0" fmla="*/ 19050 h 1028700"/>
                <a:gd name="connsiteX1" fmla="*/ 306324 w 612648"/>
                <a:gd name="connsiteY1" fmla="*/ 0 h 1028700"/>
                <a:gd name="connsiteX2" fmla="*/ 612648 w 612648"/>
                <a:gd name="connsiteY2" fmla="*/ 514350 h 1028700"/>
                <a:gd name="connsiteX3" fmla="*/ 306324 w 612648"/>
                <a:gd name="connsiteY3" fmla="*/ 1028700 h 1028700"/>
                <a:gd name="connsiteX4" fmla="*/ 0 w 612648"/>
                <a:gd name="connsiteY4" fmla="*/ 1028700 h 1028700"/>
                <a:gd name="connsiteX5" fmla="*/ 22225 w 612648"/>
                <a:gd name="connsiteY5" fmla="*/ 19050 h 1028700"/>
                <a:gd name="connsiteX0" fmla="*/ 22225 w 612648"/>
                <a:gd name="connsiteY0" fmla="*/ 19050 h 1028700"/>
                <a:gd name="connsiteX1" fmla="*/ 306324 w 612648"/>
                <a:gd name="connsiteY1" fmla="*/ 0 h 1028700"/>
                <a:gd name="connsiteX2" fmla="*/ 612648 w 612648"/>
                <a:gd name="connsiteY2" fmla="*/ 514350 h 1028700"/>
                <a:gd name="connsiteX3" fmla="*/ 306324 w 612648"/>
                <a:gd name="connsiteY3" fmla="*/ 1028700 h 1028700"/>
                <a:gd name="connsiteX4" fmla="*/ 0 w 612648"/>
                <a:gd name="connsiteY4" fmla="*/ 1028700 h 1028700"/>
                <a:gd name="connsiteX5" fmla="*/ 22225 w 612648"/>
                <a:gd name="connsiteY5" fmla="*/ 19050 h 1028700"/>
                <a:gd name="connsiteX0" fmla="*/ 12700 w 603123"/>
                <a:gd name="connsiteY0" fmla="*/ 1905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12700 w 603123"/>
                <a:gd name="connsiteY5" fmla="*/ 19050 h 1028700"/>
                <a:gd name="connsiteX0" fmla="*/ 12700 w 603123"/>
                <a:gd name="connsiteY0" fmla="*/ 1905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12700 w 603123"/>
                <a:gd name="connsiteY5" fmla="*/ 19050 h 1028700"/>
                <a:gd name="connsiteX0" fmla="*/ 34925 w 603123"/>
                <a:gd name="connsiteY0" fmla="*/ 31750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34925 w 603123"/>
                <a:gd name="connsiteY5" fmla="*/ 317500 h 1028700"/>
                <a:gd name="connsiteX0" fmla="*/ 34925 w 603123"/>
                <a:gd name="connsiteY0" fmla="*/ 31750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34925 w 603123"/>
                <a:gd name="connsiteY5" fmla="*/ 317500 h 1028700"/>
                <a:gd name="connsiteX0" fmla="*/ 34925 w 603996"/>
                <a:gd name="connsiteY0" fmla="*/ 317500 h 1165225"/>
                <a:gd name="connsiteX1" fmla="*/ 296799 w 603996"/>
                <a:gd name="connsiteY1" fmla="*/ 0 h 1165225"/>
                <a:gd name="connsiteX2" fmla="*/ 603123 w 603996"/>
                <a:gd name="connsiteY2" fmla="*/ 514350 h 1165225"/>
                <a:gd name="connsiteX3" fmla="*/ 214249 w 603996"/>
                <a:gd name="connsiteY3" fmla="*/ 1165225 h 1165225"/>
                <a:gd name="connsiteX4" fmla="*/ 0 w 603996"/>
                <a:gd name="connsiteY4" fmla="*/ 984250 h 1165225"/>
                <a:gd name="connsiteX5" fmla="*/ 34925 w 603996"/>
                <a:gd name="connsiteY5" fmla="*/ 317500 h 1165225"/>
                <a:gd name="connsiteX0" fmla="*/ 0 w 569071"/>
                <a:gd name="connsiteY0" fmla="*/ 317500 h 1165225"/>
                <a:gd name="connsiteX1" fmla="*/ 261874 w 569071"/>
                <a:gd name="connsiteY1" fmla="*/ 0 h 1165225"/>
                <a:gd name="connsiteX2" fmla="*/ 568198 w 569071"/>
                <a:gd name="connsiteY2" fmla="*/ 514350 h 1165225"/>
                <a:gd name="connsiteX3" fmla="*/ 179324 w 569071"/>
                <a:gd name="connsiteY3" fmla="*/ 1165225 h 1165225"/>
                <a:gd name="connsiteX4" fmla="*/ 50800 w 569071"/>
                <a:gd name="connsiteY4" fmla="*/ 971550 h 1165225"/>
                <a:gd name="connsiteX5" fmla="*/ 0 w 569071"/>
                <a:gd name="connsiteY5" fmla="*/ 317500 h 1165225"/>
                <a:gd name="connsiteX0" fmla="*/ 0 w 553196"/>
                <a:gd name="connsiteY0" fmla="*/ 149225 h 1165225"/>
                <a:gd name="connsiteX1" fmla="*/ 245999 w 553196"/>
                <a:gd name="connsiteY1" fmla="*/ 0 h 1165225"/>
                <a:gd name="connsiteX2" fmla="*/ 552323 w 553196"/>
                <a:gd name="connsiteY2" fmla="*/ 514350 h 1165225"/>
                <a:gd name="connsiteX3" fmla="*/ 163449 w 553196"/>
                <a:gd name="connsiteY3" fmla="*/ 1165225 h 1165225"/>
                <a:gd name="connsiteX4" fmla="*/ 34925 w 553196"/>
                <a:gd name="connsiteY4" fmla="*/ 971550 h 1165225"/>
                <a:gd name="connsiteX5" fmla="*/ 0 w 553196"/>
                <a:gd name="connsiteY5" fmla="*/ 149225 h 1165225"/>
                <a:gd name="connsiteX0" fmla="*/ 0 w 574997"/>
                <a:gd name="connsiteY0" fmla="*/ 153664 h 1169664"/>
                <a:gd name="connsiteX1" fmla="*/ 245999 w 574997"/>
                <a:gd name="connsiteY1" fmla="*/ 4439 h 1169664"/>
                <a:gd name="connsiteX2" fmla="*/ 498473 w 574997"/>
                <a:gd name="connsiteY2" fmla="*/ 79466 h 1169664"/>
                <a:gd name="connsiteX3" fmla="*/ 552323 w 574997"/>
                <a:gd name="connsiteY3" fmla="*/ 518789 h 1169664"/>
                <a:gd name="connsiteX4" fmla="*/ 163449 w 574997"/>
                <a:gd name="connsiteY4" fmla="*/ 1169664 h 1169664"/>
                <a:gd name="connsiteX5" fmla="*/ 34925 w 574997"/>
                <a:gd name="connsiteY5" fmla="*/ 975989 h 1169664"/>
                <a:gd name="connsiteX6" fmla="*/ 0 w 574997"/>
                <a:gd name="connsiteY6" fmla="*/ 153664 h 1169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74997" h="1169664">
                  <a:moveTo>
                    <a:pt x="0" y="153664"/>
                  </a:moveTo>
                  <a:cubicBezTo>
                    <a:pt x="57658" y="86989"/>
                    <a:pt x="143891" y="4439"/>
                    <a:pt x="245999" y="4439"/>
                  </a:cubicBezTo>
                  <a:cubicBezTo>
                    <a:pt x="313203" y="-5282"/>
                    <a:pt x="447419" y="-6259"/>
                    <a:pt x="498473" y="79466"/>
                  </a:cubicBezTo>
                  <a:cubicBezTo>
                    <a:pt x="549527" y="165191"/>
                    <a:pt x="608160" y="337089"/>
                    <a:pt x="552323" y="518789"/>
                  </a:cubicBezTo>
                  <a:cubicBezTo>
                    <a:pt x="496486" y="700489"/>
                    <a:pt x="332627" y="1169664"/>
                    <a:pt x="163449" y="1169664"/>
                  </a:cubicBezTo>
                  <a:cubicBezTo>
                    <a:pt x="64516" y="1154847"/>
                    <a:pt x="108458" y="1028906"/>
                    <a:pt x="34925" y="975989"/>
                  </a:cubicBezTo>
                  <a:lnTo>
                    <a:pt x="0" y="153664"/>
                  </a:lnTo>
                  <a:close/>
                </a:path>
              </a:pathLst>
            </a:cu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16" name="Freeform 815"/>
            <p:cNvSpPr/>
            <p:nvPr/>
          </p:nvSpPr>
          <p:spPr>
            <a:xfrm rot="1112272">
              <a:off x="3438457" y="4496392"/>
              <a:ext cx="170194" cy="293607"/>
            </a:xfrm>
            <a:custGeom>
              <a:avLst/>
              <a:gdLst>
                <a:gd name="connsiteX0" fmla="*/ 12282 w 220387"/>
                <a:gd name="connsiteY0" fmla="*/ 24165 h 314820"/>
                <a:gd name="connsiteX1" fmla="*/ 120139 w 220387"/>
                <a:gd name="connsiteY1" fmla="*/ 0 h 314820"/>
                <a:gd name="connsiteX2" fmla="*/ 220103 w 220387"/>
                <a:gd name="connsiteY2" fmla="*/ 147582 h 314820"/>
                <a:gd name="connsiteX3" fmla="*/ 135688 w 220387"/>
                <a:gd name="connsiteY3" fmla="*/ 312992 h 314820"/>
                <a:gd name="connsiteX4" fmla="*/ 132050 w 220387"/>
                <a:gd name="connsiteY4" fmla="*/ 314820 h 314820"/>
                <a:gd name="connsiteX5" fmla="*/ 0 w 220387"/>
                <a:gd name="connsiteY5" fmla="*/ 31402 h 3148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0387" h="314820">
                  <a:moveTo>
                    <a:pt x="12282" y="24165"/>
                  </a:moveTo>
                  <a:cubicBezTo>
                    <a:pt x="44155" y="10729"/>
                    <a:pt x="95148" y="0"/>
                    <a:pt x="120139" y="0"/>
                  </a:cubicBezTo>
                  <a:cubicBezTo>
                    <a:pt x="175348" y="0"/>
                    <a:pt x="224593" y="91859"/>
                    <a:pt x="220103" y="147582"/>
                  </a:cubicBezTo>
                  <a:cubicBezTo>
                    <a:pt x="216736" y="189374"/>
                    <a:pt x="178092" y="273527"/>
                    <a:pt x="135688" y="312992"/>
                  </a:cubicBezTo>
                  <a:lnTo>
                    <a:pt x="132050" y="314820"/>
                  </a:lnTo>
                  <a:lnTo>
                    <a:pt x="0" y="31402"/>
                  </a:ln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17" name="Flowchart: Delay 16"/>
            <p:cNvSpPr/>
            <p:nvPr/>
          </p:nvSpPr>
          <p:spPr>
            <a:xfrm rot="1352987">
              <a:off x="3395298" y="4528936"/>
              <a:ext cx="150485" cy="247225"/>
            </a:xfrm>
            <a:custGeom>
              <a:avLst/>
              <a:gdLst>
                <a:gd name="connsiteX0" fmla="*/ 0 w 612648"/>
                <a:gd name="connsiteY0" fmla="*/ 0 h 1028700"/>
                <a:gd name="connsiteX1" fmla="*/ 306324 w 612648"/>
                <a:gd name="connsiteY1" fmla="*/ 0 h 1028700"/>
                <a:gd name="connsiteX2" fmla="*/ 612648 w 612648"/>
                <a:gd name="connsiteY2" fmla="*/ 514350 h 1028700"/>
                <a:gd name="connsiteX3" fmla="*/ 306324 w 612648"/>
                <a:gd name="connsiteY3" fmla="*/ 1028700 h 1028700"/>
                <a:gd name="connsiteX4" fmla="*/ 0 w 612648"/>
                <a:gd name="connsiteY4" fmla="*/ 1028700 h 1028700"/>
                <a:gd name="connsiteX5" fmla="*/ 0 w 612648"/>
                <a:gd name="connsiteY5" fmla="*/ 0 h 1028700"/>
                <a:gd name="connsiteX0" fmla="*/ 22225 w 612648"/>
                <a:gd name="connsiteY0" fmla="*/ 19050 h 1028700"/>
                <a:gd name="connsiteX1" fmla="*/ 306324 w 612648"/>
                <a:gd name="connsiteY1" fmla="*/ 0 h 1028700"/>
                <a:gd name="connsiteX2" fmla="*/ 612648 w 612648"/>
                <a:gd name="connsiteY2" fmla="*/ 514350 h 1028700"/>
                <a:gd name="connsiteX3" fmla="*/ 306324 w 612648"/>
                <a:gd name="connsiteY3" fmla="*/ 1028700 h 1028700"/>
                <a:gd name="connsiteX4" fmla="*/ 0 w 612648"/>
                <a:gd name="connsiteY4" fmla="*/ 1028700 h 1028700"/>
                <a:gd name="connsiteX5" fmla="*/ 22225 w 612648"/>
                <a:gd name="connsiteY5" fmla="*/ 19050 h 1028700"/>
                <a:gd name="connsiteX0" fmla="*/ 22225 w 612648"/>
                <a:gd name="connsiteY0" fmla="*/ 19050 h 1028700"/>
                <a:gd name="connsiteX1" fmla="*/ 306324 w 612648"/>
                <a:gd name="connsiteY1" fmla="*/ 0 h 1028700"/>
                <a:gd name="connsiteX2" fmla="*/ 612648 w 612648"/>
                <a:gd name="connsiteY2" fmla="*/ 514350 h 1028700"/>
                <a:gd name="connsiteX3" fmla="*/ 306324 w 612648"/>
                <a:gd name="connsiteY3" fmla="*/ 1028700 h 1028700"/>
                <a:gd name="connsiteX4" fmla="*/ 0 w 612648"/>
                <a:gd name="connsiteY4" fmla="*/ 1028700 h 1028700"/>
                <a:gd name="connsiteX5" fmla="*/ 22225 w 612648"/>
                <a:gd name="connsiteY5" fmla="*/ 19050 h 1028700"/>
                <a:gd name="connsiteX0" fmla="*/ 12700 w 603123"/>
                <a:gd name="connsiteY0" fmla="*/ 1905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12700 w 603123"/>
                <a:gd name="connsiteY5" fmla="*/ 19050 h 1028700"/>
                <a:gd name="connsiteX0" fmla="*/ 12700 w 603123"/>
                <a:gd name="connsiteY0" fmla="*/ 1905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12700 w 603123"/>
                <a:gd name="connsiteY5" fmla="*/ 19050 h 1028700"/>
                <a:gd name="connsiteX0" fmla="*/ 34925 w 603123"/>
                <a:gd name="connsiteY0" fmla="*/ 31750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34925 w 603123"/>
                <a:gd name="connsiteY5" fmla="*/ 317500 h 1028700"/>
                <a:gd name="connsiteX0" fmla="*/ 34925 w 603123"/>
                <a:gd name="connsiteY0" fmla="*/ 317500 h 1028700"/>
                <a:gd name="connsiteX1" fmla="*/ 296799 w 603123"/>
                <a:gd name="connsiteY1" fmla="*/ 0 h 1028700"/>
                <a:gd name="connsiteX2" fmla="*/ 603123 w 603123"/>
                <a:gd name="connsiteY2" fmla="*/ 514350 h 1028700"/>
                <a:gd name="connsiteX3" fmla="*/ 296799 w 603123"/>
                <a:gd name="connsiteY3" fmla="*/ 1028700 h 1028700"/>
                <a:gd name="connsiteX4" fmla="*/ 0 w 603123"/>
                <a:gd name="connsiteY4" fmla="*/ 984250 h 1028700"/>
                <a:gd name="connsiteX5" fmla="*/ 34925 w 603123"/>
                <a:gd name="connsiteY5" fmla="*/ 317500 h 1028700"/>
                <a:gd name="connsiteX0" fmla="*/ 34925 w 603996"/>
                <a:gd name="connsiteY0" fmla="*/ 317500 h 1165225"/>
                <a:gd name="connsiteX1" fmla="*/ 296799 w 603996"/>
                <a:gd name="connsiteY1" fmla="*/ 0 h 1165225"/>
                <a:gd name="connsiteX2" fmla="*/ 603123 w 603996"/>
                <a:gd name="connsiteY2" fmla="*/ 514350 h 1165225"/>
                <a:gd name="connsiteX3" fmla="*/ 214249 w 603996"/>
                <a:gd name="connsiteY3" fmla="*/ 1165225 h 1165225"/>
                <a:gd name="connsiteX4" fmla="*/ 0 w 603996"/>
                <a:gd name="connsiteY4" fmla="*/ 984250 h 1165225"/>
                <a:gd name="connsiteX5" fmla="*/ 34925 w 603996"/>
                <a:gd name="connsiteY5" fmla="*/ 317500 h 1165225"/>
                <a:gd name="connsiteX0" fmla="*/ 0 w 569071"/>
                <a:gd name="connsiteY0" fmla="*/ 317500 h 1165225"/>
                <a:gd name="connsiteX1" fmla="*/ 261874 w 569071"/>
                <a:gd name="connsiteY1" fmla="*/ 0 h 1165225"/>
                <a:gd name="connsiteX2" fmla="*/ 568198 w 569071"/>
                <a:gd name="connsiteY2" fmla="*/ 514350 h 1165225"/>
                <a:gd name="connsiteX3" fmla="*/ 179324 w 569071"/>
                <a:gd name="connsiteY3" fmla="*/ 1165225 h 1165225"/>
                <a:gd name="connsiteX4" fmla="*/ 50800 w 569071"/>
                <a:gd name="connsiteY4" fmla="*/ 971550 h 1165225"/>
                <a:gd name="connsiteX5" fmla="*/ 0 w 569071"/>
                <a:gd name="connsiteY5" fmla="*/ 317500 h 1165225"/>
                <a:gd name="connsiteX0" fmla="*/ 0 w 710725"/>
                <a:gd name="connsiteY0" fmla="*/ 133152 h 1165225"/>
                <a:gd name="connsiteX1" fmla="*/ 403528 w 710725"/>
                <a:gd name="connsiteY1" fmla="*/ 0 h 1165225"/>
                <a:gd name="connsiteX2" fmla="*/ 709852 w 710725"/>
                <a:gd name="connsiteY2" fmla="*/ 514350 h 1165225"/>
                <a:gd name="connsiteX3" fmla="*/ 320978 w 710725"/>
                <a:gd name="connsiteY3" fmla="*/ 1165225 h 1165225"/>
                <a:gd name="connsiteX4" fmla="*/ 192454 w 710725"/>
                <a:gd name="connsiteY4" fmla="*/ 971550 h 1165225"/>
                <a:gd name="connsiteX5" fmla="*/ 0 w 710725"/>
                <a:gd name="connsiteY5" fmla="*/ 133152 h 116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10725" h="1165225">
                  <a:moveTo>
                    <a:pt x="0" y="133152"/>
                  </a:moveTo>
                  <a:cubicBezTo>
                    <a:pt x="57658" y="66477"/>
                    <a:pt x="301420" y="0"/>
                    <a:pt x="403528" y="0"/>
                  </a:cubicBezTo>
                  <a:cubicBezTo>
                    <a:pt x="572706" y="0"/>
                    <a:pt x="723610" y="320146"/>
                    <a:pt x="709852" y="514350"/>
                  </a:cubicBezTo>
                  <a:cubicBezTo>
                    <a:pt x="696094" y="708554"/>
                    <a:pt x="490156" y="1165225"/>
                    <a:pt x="320978" y="1165225"/>
                  </a:cubicBezTo>
                  <a:cubicBezTo>
                    <a:pt x="222045" y="1150408"/>
                    <a:pt x="265987" y="1024467"/>
                    <a:pt x="192454" y="971550"/>
                  </a:cubicBezTo>
                  <a:lnTo>
                    <a:pt x="0" y="133152"/>
                  </a:lnTo>
                  <a:close/>
                </a:path>
              </a:pathLst>
            </a:custGeom>
            <a:solidFill>
              <a:schemeClr val="accent5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22" name="Group 821"/>
          <p:cNvGrpSpPr>
            <a:grpSpLocks noChangeAspect="1"/>
          </p:cNvGrpSpPr>
          <p:nvPr/>
        </p:nvGrpSpPr>
        <p:grpSpPr>
          <a:xfrm>
            <a:off x="4484164" y="2499346"/>
            <a:ext cx="1418317" cy="1296000"/>
            <a:chOff x="1931876" y="2314575"/>
            <a:chExt cx="1581425" cy="1445040"/>
          </a:xfrm>
        </p:grpSpPr>
        <p:grpSp>
          <p:nvGrpSpPr>
            <p:cNvPr id="823" name="Group 822"/>
            <p:cNvGrpSpPr/>
            <p:nvPr/>
          </p:nvGrpSpPr>
          <p:grpSpPr>
            <a:xfrm>
              <a:off x="2468804" y="2314575"/>
              <a:ext cx="507568" cy="726983"/>
              <a:chOff x="3030178" y="786364"/>
              <a:chExt cx="1044350" cy="1495809"/>
            </a:xfrm>
          </p:grpSpPr>
          <p:cxnSp>
            <p:nvCxnSpPr>
              <p:cNvPr id="834" name="Straight Connector 833"/>
              <p:cNvCxnSpPr/>
              <p:nvPr/>
            </p:nvCxnSpPr>
            <p:spPr>
              <a:xfrm rot="120000" flipV="1">
                <a:off x="3030178" y="1649172"/>
                <a:ext cx="504825" cy="633001"/>
              </a:xfrm>
              <a:prstGeom prst="line">
                <a:avLst/>
              </a:prstGeom>
              <a:solidFill>
                <a:srgbClr val="FED5DC"/>
              </a:solidFill>
              <a:ln w="127000" cap="rnd">
                <a:solidFill>
                  <a:schemeClr val="accent4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5" name="Straight Connector 834"/>
              <p:cNvCxnSpPr/>
              <p:nvPr/>
            </p:nvCxnSpPr>
            <p:spPr>
              <a:xfrm rot="-120000" flipH="1" flipV="1">
                <a:off x="3569703" y="1649172"/>
                <a:ext cx="504825" cy="633001"/>
              </a:xfrm>
              <a:prstGeom prst="line">
                <a:avLst/>
              </a:prstGeom>
              <a:solidFill>
                <a:srgbClr val="FED5DC"/>
              </a:solidFill>
              <a:ln w="127000" cap="rnd">
                <a:solidFill>
                  <a:schemeClr val="accent4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6" name="Straight Connector 835"/>
              <p:cNvCxnSpPr/>
              <p:nvPr/>
            </p:nvCxnSpPr>
            <p:spPr>
              <a:xfrm flipV="1">
                <a:off x="3545895" y="786364"/>
                <a:ext cx="0" cy="900521"/>
              </a:xfrm>
              <a:prstGeom prst="line">
                <a:avLst/>
              </a:prstGeom>
              <a:solidFill>
                <a:srgbClr val="FED5DC"/>
              </a:solidFill>
              <a:ln w="152400" cap="rnd">
                <a:solidFill>
                  <a:schemeClr val="accent4">
                    <a:lumMod val="1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824" name="Group 823"/>
            <p:cNvGrpSpPr/>
            <p:nvPr/>
          </p:nvGrpSpPr>
          <p:grpSpPr>
            <a:xfrm rot="21119406" flipH="1">
              <a:off x="1931876" y="2647037"/>
              <a:ext cx="716693" cy="1112578"/>
              <a:chOff x="2853375" y="2004820"/>
              <a:chExt cx="1474636" cy="2289191"/>
            </a:xfrm>
          </p:grpSpPr>
          <p:grpSp>
            <p:nvGrpSpPr>
              <p:cNvPr id="830" name="Group 829"/>
              <p:cNvGrpSpPr/>
              <p:nvPr/>
            </p:nvGrpSpPr>
            <p:grpSpPr>
              <a:xfrm flipH="1">
                <a:off x="3013561" y="2055634"/>
                <a:ext cx="1314450" cy="2238377"/>
                <a:chOff x="1114426" y="2562225"/>
                <a:chExt cx="1314450" cy="2238377"/>
              </a:xfrm>
              <a:solidFill>
                <a:srgbClr val="FED5DC"/>
              </a:solidFill>
            </p:grpSpPr>
            <p:sp>
              <p:nvSpPr>
                <p:cNvPr id="832" name="Teardrop 831"/>
                <p:cNvSpPr/>
                <p:nvPr/>
              </p:nvSpPr>
              <p:spPr>
                <a:xfrm rot="804109">
                  <a:off x="1114426" y="2600326"/>
                  <a:ext cx="1200150" cy="2200276"/>
                </a:xfrm>
                <a:prstGeom prst="teardrop">
                  <a:avLst>
                    <a:gd name="adj" fmla="val 102083"/>
                  </a:avLst>
                </a:prstGeom>
                <a:solidFill>
                  <a:schemeClr val="accent4">
                    <a:lumMod val="50000"/>
                  </a:schemeClr>
                </a:solidFill>
                <a:ln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33" name="Oval 832"/>
                <p:cNvSpPr/>
                <p:nvPr/>
              </p:nvSpPr>
              <p:spPr>
                <a:xfrm>
                  <a:off x="1514476" y="2562225"/>
                  <a:ext cx="914400" cy="914400"/>
                </a:xfrm>
                <a:prstGeom prst="ellipse">
                  <a:avLst/>
                </a:prstGeom>
                <a:solidFill>
                  <a:schemeClr val="accent4">
                    <a:lumMod val="50000"/>
                  </a:schemeClr>
                </a:solidFill>
                <a:ln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831" name="Chord 830"/>
              <p:cNvSpPr/>
              <p:nvPr/>
            </p:nvSpPr>
            <p:spPr>
              <a:xfrm rot="6318039">
                <a:off x="3087966" y="1770229"/>
                <a:ext cx="701396" cy="1170577"/>
              </a:xfrm>
              <a:prstGeom prst="chord">
                <a:avLst/>
              </a:prstGeom>
              <a:solidFill>
                <a:schemeClr val="accent4">
                  <a:lumMod val="50000"/>
                </a:schemeClr>
              </a:solidFill>
              <a:ln>
                <a:solidFill>
                  <a:schemeClr val="accent4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825" name="Group 824"/>
            <p:cNvGrpSpPr/>
            <p:nvPr/>
          </p:nvGrpSpPr>
          <p:grpSpPr>
            <a:xfrm rot="480594">
              <a:off x="2796608" y="2647037"/>
              <a:ext cx="716693" cy="1112578"/>
              <a:chOff x="2853375" y="2004820"/>
              <a:chExt cx="1474636" cy="2289191"/>
            </a:xfrm>
          </p:grpSpPr>
          <p:grpSp>
            <p:nvGrpSpPr>
              <p:cNvPr id="826" name="Group 825"/>
              <p:cNvGrpSpPr/>
              <p:nvPr/>
            </p:nvGrpSpPr>
            <p:grpSpPr>
              <a:xfrm flipH="1">
                <a:off x="3013561" y="2055634"/>
                <a:ext cx="1314450" cy="2238377"/>
                <a:chOff x="1114426" y="2562225"/>
                <a:chExt cx="1314450" cy="2238377"/>
              </a:xfrm>
              <a:solidFill>
                <a:srgbClr val="FED5DC"/>
              </a:solidFill>
            </p:grpSpPr>
            <p:sp>
              <p:nvSpPr>
                <p:cNvPr id="828" name="Teardrop 827"/>
                <p:cNvSpPr/>
                <p:nvPr/>
              </p:nvSpPr>
              <p:spPr>
                <a:xfrm rot="804109">
                  <a:off x="1114426" y="2600326"/>
                  <a:ext cx="1200150" cy="2200276"/>
                </a:xfrm>
                <a:prstGeom prst="teardrop">
                  <a:avLst>
                    <a:gd name="adj" fmla="val 102083"/>
                  </a:avLst>
                </a:prstGeom>
                <a:solidFill>
                  <a:schemeClr val="accent4">
                    <a:lumMod val="50000"/>
                  </a:schemeClr>
                </a:solidFill>
                <a:ln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29" name="Oval 828"/>
                <p:cNvSpPr/>
                <p:nvPr/>
              </p:nvSpPr>
              <p:spPr>
                <a:xfrm>
                  <a:off x="1514476" y="2562225"/>
                  <a:ext cx="914400" cy="914400"/>
                </a:xfrm>
                <a:prstGeom prst="ellipse">
                  <a:avLst/>
                </a:prstGeom>
                <a:solidFill>
                  <a:schemeClr val="accent4">
                    <a:lumMod val="50000"/>
                  </a:schemeClr>
                </a:solidFill>
                <a:ln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827" name="Chord 826"/>
              <p:cNvSpPr/>
              <p:nvPr/>
            </p:nvSpPr>
            <p:spPr>
              <a:xfrm rot="6318039">
                <a:off x="3087966" y="1770229"/>
                <a:ext cx="701396" cy="1170577"/>
              </a:xfrm>
              <a:prstGeom prst="chord">
                <a:avLst/>
              </a:prstGeom>
              <a:solidFill>
                <a:schemeClr val="accent4">
                  <a:lumMod val="50000"/>
                </a:schemeClr>
              </a:solidFill>
              <a:ln>
                <a:solidFill>
                  <a:schemeClr val="accent4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983" name="Group 982"/>
          <p:cNvGrpSpPr/>
          <p:nvPr/>
        </p:nvGrpSpPr>
        <p:grpSpPr>
          <a:xfrm>
            <a:off x="238125" y="1249811"/>
            <a:ext cx="1036765" cy="892192"/>
            <a:chOff x="5916655" y="2427706"/>
            <a:chExt cx="756636" cy="651126"/>
          </a:xfrm>
        </p:grpSpPr>
        <p:sp>
          <p:nvSpPr>
            <p:cNvPr id="984" name="Heart 983"/>
            <p:cNvSpPr/>
            <p:nvPr/>
          </p:nvSpPr>
          <p:spPr>
            <a:xfrm>
              <a:off x="5916655" y="2427706"/>
              <a:ext cx="756636" cy="651126"/>
            </a:xfrm>
            <a:prstGeom prst="hear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985" name="Freeform 984"/>
            <p:cNvSpPr/>
            <p:nvPr/>
          </p:nvSpPr>
          <p:spPr>
            <a:xfrm flipH="1">
              <a:off x="6292215" y="2427706"/>
              <a:ext cx="381076" cy="643060"/>
            </a:xfrm>
            <a:custGeom>
              <a:avLst/>
              <a:gdLst>
                <a:gd name="connsiteX0" fmla="*/ 155654 w 381076"/>
                <a:gd name="connsiteY0" fmla="*/ 1313 h 643060"/>
                <a:gd name="connsiteX1" fmla="*/ 381076 w 381076"/>
                <a:gd name="connsiteY1" fmla="*/ 154716 h 643060"/>
                <a:gd name="connsiteX2" fmla="*/ 381076 w 381076"/>
                <a:gd name="connsiteY2" fmla="*/ 643060 h 643060"/>
                <a:gd name="connsiteX3" fmla="*/ 155654 w 381076"/>
                <a:gd name="connsiteY3" fmla="*/ 1313 h 643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81076" h="643060">
                  <a:moveTo>
                    <a:pt x="155654" y="1313"/>
                  </a:moveTo>
                  <a:cubicBezTo>
                    <a:pt x="237914" y="-8490"/>
                    <a:pt x="331816" y="36021"/>
                    <a:pt x="381076" y="154716"/>
                  </a:cubicBezTo>
                  <a:lnTo>
                    <a:pt x="381076" y="643060"/>
                  </a:lnTo>
                  <a:cubicBezTo>
                    <a:pt x="-149949" y="307324"/>
                    <a:pt x="-25320" y="22880"/>
                    <a:pt x="155654" y="1313"/>
                  </a:cubicBez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987" name="Group 986"/>
          <p:cNvGrpSpPr/>
          <p:nvPr/>
        </p:nvGrpSpPr>
        <p:grpSpPr>
          <a:xfrm>
            <a:off x="2406003" y="1872973"/>
            <a:ext cx="1043491" cy="2222777"/>
            <a:chOff x="1842782" y="1641904"/>
            <a:chExt cx="1043491" cy="2222777"/>
          </a:xfrm>
        </p:grpSpPr>
        <p:grpSp>
          <p:nvGrpSpPr>
            <p:cNvPr id="838" name="Group 837"/>
            <p:cNvGrpSpPr/>
            <p:nvPr/>
          </p:nvGrpSpPr>
          <p:grpSpPr>
            <a:xfrm flipH="1">
              <a:off x="2086214" y="1641904"/>
              <a:ext cx="533626" cy="464140"/>
              <a:chOff x="-2067383" y="2788135"/>
              <a:chExt cx="609280" cy="529942"/>
            </a:xfrm>
          </p:grpSpPr>
          <p:grpSp>
            <p:nvGrpSpPr>
              <p:cNvPr id="857" name="Group 856"/>
              <p:cNvGrpSpPr/>
              <p:nvPr/>
            </p:nvGrpSpPr>
            <p:grpSpPr>
              <a:xfrm>
                <a:off x="-2067383" y="2788135"/>
                <a:ext cx="609280" cy="529942"/>
                <a:chOff x="-1658593" y="2607286"/>
                <a:chExt cx="609280" cy="529942"/>
              </a:xfrm>
            </p:grpSpPr>
            <p:sp>
              <p:nvSpPr>
                <p:cNvPr id="862" name="Freeform 861"/>
                <p:cNvSpPr/>
                <p:nvPr/>
              </p:nvSpPr>
              <p:spPr>
                <a:xfrm>
                  <a:off x="-1658593" y="2607286"/>
                  <a:ext cx="609280" cy="477698"/>
                </a:xfrm>
                <a:custGeom>
                  <a:avLst/>
                  <a:gdLst>
                    <a:gd name="connsiteX0" fmla="*/ 304640 w 609280"/>
                    <a:gd name="connsiteY0" fmla="*/ 0 h 477698"/>
                    <a:gd name="connsiteX1" fmla="*/ 609280 w 609280"/>
                    <a:gd name="connsiteY1" fmla="*/ 286047 h 477698"/>
                    <a:gd name="connsiteX2" fmla="*/ 557252 w 609280"/>
                    <a:gd name="connsiteY2" fmla="*/ 445979 h 477698"/>
                    <a:gd name="connsiteX3" fmla="*/ 529380 w 609280"/>
                    <a:gd name="connsiteY3" fmla="*/ 477698 h 477698"/>
                    <a:gd name="connsiteX4" fmla="*/ 79900 w 609280"/>
                    <a:gd name="connsiteY4" fmla="*/ 477698 h 477698"/>
                    <a:gd name="connsiteX5" fmla="*/ 52028 w 609280"/>
                    <a:gd name="connsiteY5" fmla="*/ 445979 h 477698"/>
                    <a:gd name="connsiteX6" fmla="*/ 0 w 609280"/>
                    <a:gd name="connsiteY6" fmla="*/ 286047 h 477698"/>
                    <a:gd name="connsiteX7" fmla="*/ 304640 w 609280"/>
                    <a:gd name="connsiteY7" fmla="*/ 0 h 4776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609280" h="477698">
                      <a:moveTo>
                        <a:pt x="304640" y="0"/>
                      </a:moveTo>
                      <a:cubicBezTo>
                        <a:pt x="472888" y="0"/>
                        <a:pt x="609280" y="128068"/>
                        <a:pt x="609280" y="286047"/>
                      </a:cubicBezTo>
                      <a:cubicBezTo>
                        <a:pt x="609280" y="345289"/>
                        <a:pt x="590100" y="400325"/>
                        <a:pt x="557252" y="445979"/>
                      </a:cubicBezTo>
                      <a:lnTo>
                        <a:pt x="529380" y="477698"/>
                      </a:lnTo>
                      <a:lnTo>
                        <a:pt x="79900" y="477698"/>
                      </a:lnTo>
                      <a:lnTo>
                        <a:pt x="52028" y="445979"/>
                      </a:lnTo>
                      <a:cubicBezTo>
                        <a:pt x="19180" y="400325"/>
                        <a:pt x="0" y="345289"/>
                        <a:pt x="0" y="286047"/>
                      </a:cubicBezTo>
                      <a:cubicBezTo>
                        <a:pt x="0" y="128068"/>
                        <a:pt x="136392" y="0"/>
                        <a:pt x="304640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63" name="Rectangle 862"/>
                <p:cNvSpPr/>
                <p:nvPr/>
              </p:nvSpPr>
              <p:spPr>
                <a:xfrm>
                  <a:off x="-1561952" y="3084766"/>
                  <a:ext cx="45719" cy="5246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64" name="Rectangle 863"/>
                <p:cNvSpPr/>
                <p:nvPr/>
              </p:nvSpPr>
              <p:spPr>
                <a:xfrm>
                  <a:off x="-1499413" y="3084766"/>
                  <a:ext cx="45719" cy="5246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65" name="Rectangle 864"/>
                <p:cNvSpPr/>
                <p:nvPr/>
              </p:nvSpPr>
              <p:spPr>
                <a:xfrm>
                  <a:off x="-1436874" y="3084766"/>
                  <a:ext cx="45719" cy="5246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66" name="Rectangle 865"/>
                <p:cNvSpPr/>
                <p:nvPr/>
              </p:nvSpPr>
              <p:spPr>
                <a:xfrm>
                  <a:off x="-1374335" y="3084766"/>
                  <a:ext cx="45719" cy="5246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67" name="Rectangle 866"/>
                <p:cNvSpPr/>
                <p:nvPr/>
              </p:nvSpPr>
              <p:spPr>
                <a:xfrm>
                  <a:off x="-1311796" y="3084766"/>
                  <a:ext cx="45719" cy="5246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68" name="Rectangle 867"/>
                <p:cNvSpPr/>
                <p:nvPr/>
              </p:nvSpPr>
              <p:spPr>
                <a:xfrm>
                  <a:off x="-1249257" y="3084766"/>
                  <a:ext cx="45719" cy="5246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69" name="Rectangle 868"/>
                <p:cNvSpPr/>
                <p:nvPr/>
              </p:nvSpPr>
              <p:spPr>
                <a:xfrm>
                  <a:off x="-1186719" y="3084766"/>
                  <a:ext cx="45719" cy="5246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858" name="Oval 857"/>
              <p:cNvSpPr/>
              <p:nvPr/>
            </p:nvSpPr>
            <p:spPr>
              <a:xfrm>
                <a:off x="-1958293" y="2967183"/>
                <a:ext cx="153594" cy="153594"/>
              </a:xfrm>
              <a:prstGeom prst="ellipse">
                <a:avLst/>
              </a:prstGeom>
              <a:solidFill>
                <a:srgbClr val="272E3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59" name="Oval 858"/>
              <p:cNvSpPr/>
              <p:nvPr/>
            </p:nvSpPr>
            <p:spPr>
              <a:xfrm>
                <a:off x="-1712114" y="2967183"/>
                <a:ext cx="153594" cy="153594"/>
              </a:xfrm>
              <a:prstGeom prst="ellipse">
                <a:avLst/>
              </a:prstGeom>
              <a:solidFill>
                <a:srgbClr val="272E3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60" name="Oval 859"/>
              <p:cNvSpPr/>
              <p:nvPr/>
            </p:nvSpPr>
            <p:spPr>
              <a:xfrm>
                <a:off x="-1830485" y="3178599"/>
                <a:ext cx="51572" cy="51572"/>
              </a:xfrm>
              <a:prstGeom prst="ellipse">
                <a:avLst/>
              </a:prstGeom>
              <a:solidFill>
                <a:srgbClr val="272E3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61" name="Oval 860"/>
              <p:cNvSpPr/>
              <p:nvPr/>
            </p:nvSpPr>
            <p:spPr>
              <a:xfrm>
                <a:off x="-1737900" y="3178599"/>
                <a:ext cx="51572" cy="51572"/>
              </a:xfrm>
              <a:prstGeom prst="ellipse">
                <a:avLst/>
              </a:prstGeom>
              <a:solidFill>
                <a:srgbClr val="272E3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839" name="Rounded Rectangle 838"/>
            <p:cNvSpPr/>
            <p:nvPr/>
          </p:nvSpPr>
          <p:spPr>
            <a:xfrm flipH="1">
              <a:off x="2306362" y="2303690"/>
              <a:ext cx="89577" cy="80086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0" name="Rounded Rectangle 839"/>
            <p:cNvSpPr/>
            <p:nvPr/>
          </p:nvSpPr>
          <p:spPr>
            <a:xfrm flipH="1">
              <a:off x="2035851" y="2493056"/>
              <a:ext cx="630599" cy="31530"/>
            </a:xfrm>
            <a:prstGeom prst="roundRect">
              <a:avLst/>
            </a:prstGeom>
            <a:solidFill>
              <a:schemeClr val="bg1"/>
            </a:solidFill>
            <a:ln w="22225" cap="rnd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1" name="Rounded Rectangle 840"/>
            <p:cNvSpPr/>
            <p:nvPr/>
          </p:nvSpPr>
          <p:spPr>
            <a:xfrm flipH="1">
              <a:off x="2035851" y="2593581"/>
              <a:ext cx="630599" cy="31530"/>
            </a:xfrm>
            <a:prstGeom prst="roundRect">
              <a:avLst/>
            </a:prstGeom>
            <a:solidFill>
              <a:schemeClr val="bg1"/>
            </a:solidFill>
            <a:ln w="22225" cap="rnd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2" name="Rounded Rectangle 841"/>
            <p:cNvSpPr/>
            <p:nvPr/>
          </p:nvSpPr>
          <p:spPr>
            <a:xfrm flipH="1">
              <a:off x="2035851" y="2694106"/>
              <a:ext cx="630599" cy="31530"/>
            </a:xfrm>
            <a:prstGeom prst="roundRect">
              <a:avLst/>
            </a:prstGeom>
            <a:solidFill>
              <a:schemeClr val="bg1"/>
            </a:solidFill>
            <a:ln w="22225" cap="rnd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3" name="Rounded Rectangle 842"/>
            <p:cNvSpPr/>
            <p:nvPr/>
          </p:nvSpPr>
          <p:spPr>
            <a:xfrm flipH="1">
              <a:off x="2035851" y="2794631"/>
              <a:ext cx="630599" cy="31530"/>
            </a:xfrm>
            <a:prstGeom prst="roundRect">
              <a:avLst/>
            </a:prstGeom>
            <a:solidFill>
              <a:schemeClr val="bg1"/>
            </a:solidFill>
            <a:ln w="22225" cap="rnd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4" name="Rounded Rectangle 843"/>
            <p:cNvSpPr/>
            <p:nvPr/>
          </p:nvSpPr>
          <p:spPr>
            <a:xfrm flipH="1">
              <a:off x="2035851" y="2895157"/>
              <a:ext cx="630599" cy="31530"/>
            </a:xfrm>
            <a:prstGeom prst="roundRect">
              <a:avLst/>
            </a:prstGeom>
            <a:solidFill>
              <a:schemeClr val="bg1"/>
            </a:solidFill>
            <a:ln w="22225" cap="rnd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5" name="Rounded Rectangle 844"/>
            <p:cNvSpPr/>
            <p:nvPr/>
          </p:nvSpPr>
          <p:spPr>
            <a:xfrm flipH="1">
              <a:off x="2035851" y="2995681"/>
              <a:ext cx="630599" cy="31530"/>
            </a:xfrm>
            <a:prstGeom prst="roundRect">
              <a:avLst/>
            </a:prstGeom>
            <a:solidFill>
              <a:schemeClr val="bg1"/>
            </a:solidFill>
            <a:ln w="22225" cap="rnd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7" name="Rounded Rectangle 846"/>
            <p:cNvSpPr/>
            <p:nvPr/>
          </p:nvSpPr>
          <p:spPr>
            <a:xfrm flipH="1">
              <a:off x="2035851" y="2393963"/>
              <a:ext cx="630599" cy="31530"/>
            </a:xfrm>
            <a:prstGeom prst="roundRect">
              <a:avLst/>
            </a:prstGeom>
            <a:solidFill>
              <a:schemeClr val="bg1"/>
            </a:solidFill>
            <a:ln w="22225" cap="rnd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8" name="Rounded Rectangle 847"/>
            <p:cNvSpPr/>
            <p:nvPr/>
          </p:nvSpPr>
          <p:spPr>
            <a:xfrm rot="12780000" flipH="1">
              <a:off x="1842782" y="2292453"/>
              <a:ext cx="63060" cy="662128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9" name="Rounded Rectangle 848"/>
            <p:cNvSpPr/>
            <p:nvPr/>
          </p:nvSpPr>
          <p:spPr>
            <a:xfrm flipH="1">
              <a:off x="2544783" y="3202553"/>
              <a:ext cx="63060" cy="662128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50" name="Rounded Rectangle 849"/>
            <p:cNvSpPr/>
            <p:nvPr/>
          </p:nvSpPr>
          <p:spPr>
            <a:xfrm flipH="1">
              <a:off x="2111103" y="3202553"/>
              <a:ext cx="63060" cy="662128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851" name="Group 850"/>
            <p:cNvGrpSpPr/>
            <p:nvPr/>
          </p:nvGrpSpPr>
          <p:grpSpPr>
            <a:xfrm rot="10800000" flipH="1">
              <a:off x="2067242" y="3061953"/>
              <a:ext cx="574906" cy="159514"/>
              <a:chOff x="-2186090" y="3340016"/>
              <a:chExt cx="1143882" cy="663543"/>
            </a:xfrm>
          </p:grpSpPr>
          <p:grpSp>
            <p:nvGrpSpPr>
              <p:cNvPr id="852" name="Group 851"/>
              <p:cNvGrpSpPr/>
              <p:nvPr/>
            </p:nvGrpSpPr>
            <p:grpSpPr>
              <a:xfrm>
                <a:off x="-2186090" y="3340016"/>
                <a:ext cx="1143882" cy="663543"/>
                <a:chOff x="-2186090" y="3340016"/>
                <a:chExt cx="1143882" cy="663543"/>
              </a:xfrm>
            </p:grpSpPr>
            <p:sp>
              <p:nvSpPr>
                <p:cNvPr id="855" name="Teardrop 854"/>
                <p:cNvSpPr/>
                <p:nvPr/>
              </p:nvSpPr>
              <p:spPr>
                <a:xfrm rot="4920000">
                  <a:off x="-2213157" y="3367083"/>
                  <a:ext cx="663543" cy="609409"/>
                </a:xfrm>
                <a:prstGeom prst="teardrop">
                  <a:avLst>
                    <a:gd name="adj" fmla="val 79063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56" name="Teardrop 855"/>
                <p:cNvSpPr/>
                <p:nvPr/>
              </p:nvSpPr>
              <p:spPr>
                <a:xfrm rot="16680000" flipH="1">
                  <a:off x="-1678684" y="3367083"/>
                  <a:ext cx="663543" cy="609409"/>
                </a:xfrm>
                <a:prstGeom prst="teardrop">
                  <a:avLst>
                    <a:gd name="adj" fmla="val 79063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853" name="Teardrop 852"/>
              <p:cNvSpPr/>
              <p:nvPr/>
            </p:nvSpPr>
            <p:spPr>
              <a:xfrm rot="16680000" flipH="1">
                <a:off x="-1573101" y="3478822"/>
                <a:ext cx="429588" cy="394543"/>
              </a:xfrm>
              <a:prstGeom prst="teardrop">
                <a:avLst>
                  <a:gd name="adj" fmla="val 79063"/>
                </a:avLst>
              </a:prstGeom>
              <a:solidFill>
                <a:srgbClr val="272E3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54" name="Teardrop 853"/>
              <p:cNvSpPr/>
              <p:nvPr/>
            </p:nvSpPr>
            <p:spPr>
              <a:xfrm rot="4920000">
                <a:off x="-2069135" y="3478822"/>
                <a:ext cx="429588" cy="394543"/>
              </a:xfrm>
              <a:prstGeom prst="teardrop">
                <a:avLst>
                  <a:gd name="adj" fmla="val 79063"/>
                </a:avLst>
              </a:prstGeom>
              <a:solidFill>
                <a:srgbClr val="272E3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986" name="Rounded Rectangle 985"/>
            <p:cNvSpPr/>
            <p:nvPr/>
          </p:nvSpPr>
          <p:spPr>
            <a:xfrm rot="8820000">
              <a:off x="2823213" y="2292453"/>
              <a:ext cx="63060" cy="662128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1047" name="Group 1046"/>
          <p:cNvGrpSpPr/>
          <p:nvPr/>
        </p:nvGrpSpPr>
        <p:grpSpPr>
          <a:xfrm rot="5400000" flipH="1" flipV="1">
            <a:off x="-1439657" y="4458998"/>
            <a:ext cx="3774466" cy="669369"/>
            <a:chOff x="2496870" y="-2319841"/>
            <a:chExt cx="3774466" cy="669369"/>
          </a:xfrm>
        </p:grpSpPr>
        <p:grpSp>
          <p:nvGrpSpPr>
            <p:cNvPr id="491" name="Group 490"/>
            <p:cNvGrpSpPr/>
            <p:nvPr/>
          </p:nvGrpSpPr>
          <p:grpSpPr>
            <a:xfrm flipV="1">
              <a:off x="2496870" y="-2319841"/>
              <a:ext cx="3774466" cy="669369"/>
              <a:chOff x="125085" y="2095209"/>
              <a:chExt cx="8733602" cy="1548828"/>
            </a:xfrm>
          </p:grpSpPr>
          <p:sp>
            <p:nvSpPr>
              <p:cNvPr id="634" name="Rounded Rectangle 633"/>
              <p:cNvSpPr/>
              <p:nvPr/>
            </p:nvSpPr>
            <p:spPr>
              <a:xfrm rot="5400000">
                <a:off x="4843602" y="-778429"/>
                <a:ext cx="767362" cy="7262809"/>
              </a:xfrm>
              <a:prstGeom prst="roundRect">
                <a:avLst>
                  <a:gd name="adj" fmla="val 50000"/>
                </a:avLst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635" name="Group 634"/>
              <p:cNvGrpSpPr/>
              <p:nvPr/>
            </p:nvGrpSpPr>
            <p:grpSpPr>
              <a:xfrm rot="5400000">
                <a:off x="3367943" y="-1147649"/>
                <a:ext cx="1548828" cy="8034544"/>
                <a:chOff x="5338762" y="728362"/>
                <a:chExt cx="1119188" cy="5805788"/>
              </a:xfrm>
              <a:solidFill>
                <a:schemeClr val="tx2">
                  <a:lumMod val="50000"/>
                </a:schemeClr>
              </a:solidFill>
            </p:grpSpPr>
            <p:sp>
              <p:nvSpPr>
                <p:cNvPr id="643" name="Freeform 642"/>
                <p:cNvSpPr/>
                <p:nvPr/>
              </p:nvSpPr>
              <p:spPr>
                <a:xfrm>
                  <a:off x="5338762" y="728362"/>
                  <a:ext cx="1119188" cy="5805788"/>
                </a:xfrm>
                <a:custGeom>
                  <a:avLst/>
                  <a:gdLst>
                    <a:gd name="connsiteX0" fmla="*/ 457200 w 914400"/>
                    <a:gd name="connsiteY0" fmla="*/ 0 h 4743450"/>
                    <a:gd name="connsiteX1" fmla="*/ 595313 w 914400"/>
                    <a:gd name="connsiteY1" fmla="*/ 138113 h 4743450"/>
                    <a:gd name="connsiteX2" fmla="*/ 595313 w 914400"/>
                    <a:gd name="connsiteY2" fmla="*/ 3852609 h 4743450"/>
                    <a:gd name="connsiteX3" fmla="*/ 635163 w 914400"/>
                    <a:gd name="connsiteY3" fmla="*/ 3864979 h 4743450"/>
                    <a:gd name="connsiteX4" fmla="*/ 914400 w 914400"/>
                    <a:gd name="connsiteY4" fmla="*/ 4286250 h 4743450"/>
                    <a:gd name="connsiteX5" fmla="*/ 457200 w 914400"/>
                    <a:gd name="connsiteY5" fmla="*/ 4743450 h 4743450"/>
                    <a:gd name="connsiteX6" fmla="*/ 0 w 914400"/>
                    <a:gd name="connsiteY6" fmla="*/ 4286250 h 4743450"/>
                    <a:gd name="connsiteX7" fmla="*/ 279237 w 914400"/>
                    <a:gd name="connsiteY7" fmla="*/ 3864979 h 4743450"/>
                    <a:gd name="connsiteX8" fmla="*/ 319087 w 914400"/>
                    <a:gd name="connsiteY8" fmla="*/ 3852609 h 4743450"/>
                    <a:gd name="connsiteX9" fmla="*/ 319087 w 914400"/>
                    <a:gd name="connsiteY9" fmla="*/ 138113 h 4743450"/>
                    <a:gd name="connsiteX10" fmla="*/ 457200 w 914400"/>
                    <a:gd name="connsiteY10" fmla="*/ 0 h 4743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914400" h="4743450">
                      <a:moveTo>
                        <a:pt x="457200" y="0"/>
                      </a:moveTo>
                      <a:cubicBezTo>
                        <a:pt x="533478" y="0"/>
                        <a:pt x="595313" y="61835"/>
                        <a:pt x="595313" y="138113"/>
                      </a:cubicBezTo>
                      <a:lnTo>
                        <a:pt x="595313" y="3852609"/>
                      </a:lnTo>
                      <a:lnTo>
                        <a:pt x="635163" y="3864979"/>
                      </a:lnTo>
                      <a:cubicBezTo>
                        <a:pt x="799259" y="3934386"/>
                        <a:pt x="914400" y="4096872"/>
                        <a:pt x="914400" y="4286250"/>
                      </a:cubicBezTo>
                      <a:cubicBezTo>
                        <a:pt x="914400" y="4538755"/>
                        <a:pt x="709705" y="4743450"/>
                        <a:pt x="457200" y="4743450"/>
                      </a:cubicBezTo>
                      <a:cubicBezTo>
                        <a:pt x="204695" y="4743450"/>
                        <a:pt x="0" y="4538755"/>
                        <a:pt x="0" y="4286250"/>
                      </a:cubicBezTo>
                      <a:cubicBezTo>
                        <a:pt x="0" y="4096872"/>
                        <a:pt x="115141" y="3934386"/>
                        <a:pt x="279237" y="3864979"/>
                      </a:cubicBezTo>
                      <a:lnTo>
                        <a:pt x="319087" y="3852609"/>
                      </a:lnTo>
                      <a:lnTo>
                        <a:pt x="319087" y="138113"/>
                      </a:lnTo>
                      <a:cubicBezTo>
                        <a:pt x="319087" y="61835"/>
                        <a:pt x="380922" y="0"/>
                        <a:pt x="457200" y="0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644" name="Rounded Rectangle 643"/>
                <p:cNvSpPr/>
                <p:nvPr/>
              </p:nvSpPr>
              <p:spPr>
                <a:xfrm>
                  <a:off x="5608178" y="728362"/>
                  <a:ext cx="554498" cy="5248130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636" name="Rounded Rectangle 635"/>
              <p:cNvSpPr/>
              <p:nvPr/>
            </p:nvSpPr>
            <p:spPr>
              <a:xfrm rot="5400000">
                <a:off x="4806465" y="-835029"/>
                <a:ext cx="606348" cy="736692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637" name="Group 636"/>
              <p:cNvGrpSpPr/>
              <p:nvPr/>
            </p:nvGrpSpPr>
            <p:grpSpPr>
              <a:xfrm rot="5400000">
                <a:off x="3303523" y="-946241"/>
                <a:ext cx="1416091" cy="7627618"/>
                <a:chOff x="3331365" y="728362"/>
                <a:chExt cx="1023272" cy="5511742"/>
              </a:xfrm>
              <a:solidFill>
                <a:schemeClr val="accent1">
                  <a:lumMod val="50000"/>
                </a:schemeClr>
              </a:solidFill>
            </p:grpSpPr>
            <p:grpSp>
              <p:nvGrpSpPr>
                <p:cNvPr id="639" name="Group 638"/>
                <p:cNvGrpSpPr/>
                <p:nvPr/>
              </p:nvGrpSpPr>
              <p:grpSpPr>
                <a:xfrm>
                  <a:off x="3331365" y="1400511"/>
                  <a:ext cx="1023272" cy="4839593"/>
                  <a:chOff x="3321840" y="1400511"/>
                  <a:chExt cx="1023272" cy="4839593"/>
                </a:xfrm>
                <a:grpFill/>
              </p:grpSpPr>
              <p:sp>
                <p:nvSpPr>
                  <p:cNvPr id="641" name="Freeform 640"/>
                  <p:cNvSpPr/>
                  <p:nvPr/>
                </p:nvSpPr>
                <p:spPr>
                  <a:xfrm>
                    <a:off x="3321840" y="1400511"/>
                    <a:ext cx="1004442" cy="4834385"/>
                  </a:xfrm>
                  <a:custGeom>
                    <a:avLst/>
                    <a:gdLst>
                      <a:gd name="connsiteX0" fmla="*/ 500063 w 1004442"/>
                      <a:gd name="connsiteY0" fmla="*/ 0 h 4834385"/>
                      <a:gd name="connsiteX1" fmla="*/ 638176 w 1004442"/>
                      <a:gd name="connsiteY1" fmla="*/ 138113 h 4834385"/>
                      <a:gd name="connsiteX2" fmla="*/ 638176 w 1004442"/>
                      <a:gd name="connsiteY2" fmla="*/ 3850930 h 4834385"/>
                      <a:gd name="connsiteX3" fmla="*/ 697708 w 1004442"/>
                      <a:gd name="connsiteY3" fmla="*/ 3869410 h 4834385"/>
                      <a:gd name="connsiteX4" fmla="*/ 1004442 w 1004442"/>
                      <a:gd name="connsiteY4" fmla="*/ 4332164 h 4834385"/>
                      <a:gd name="connsiteX5" fmla="*/ 502221 w 1004442"/>
                      <a:gd name="connsiteY5" fmla="*/ 4834385 h 4834385"/>
                      <a:gd name="connsiteX6" fmla="*/ 0 w 1004442"/>
                      <a:gd name="connsiteY6" fmla="*/ 4332164 h 4834385"/>
                      <a:gd name="connsiteX7" fmla="*/ 306734 w 1004442"/>
                      <a:gd name="connsiteY7" fmla="*/ 3869410 h 4834385"/>
                      <a:gd name="connsiteX8" fmla="*/ 361950 w 1004442"/>
                      <a:gd name="connsiteY8" fmla="*/ 3852270 h 4834385"/>
                      <a:gd name="connsiteX9" fmla="*/ 361950 w 1004442"/>
                      <a:gd name="connsiteY9" fmla="*/ 138113 h 4834385"/>
                      <a:gd name="connsiteX10" fmla="*/ 500063 w 1004442"/>
                      <a:gd name="connsiteY10" fmla="*/ 0 h 483438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04442" h="4834385">
                        <a:moveTo>
                          <a:pt x="500063" y="0"/>
                        </a:moveTo>
                        <a:cubicBezTo>
                          <a:pt x="576341" y="0"/>
                          <a:pt x="638176" y="61835"/>
                          <a:pt x="638176" y="138113"/>
                        </a:cubicBezTo>
                        <a:lnTo>
                          <a:pt x="638176" y="3850930"/>
                        </a:lnTo>
                        <a:lnTo>
                          <a:pt x="697708" y="3869410"/>
                        </a:lnTo>
                        <a:cubicBezTo>
                          <a:pt x="877963" y="3945652"/>
                          <a:pt x="1004442" y="4124138"/>
                          <a:pt x="1004442" y="4332164"/>
                        </a:cubicBezTo>
                        <a:cubicBezTo>
                          <a:pt x="1004442" y="4609533"/>
                          <a:pt x="779590" y="4834385"/>
                          <a:pt x="502221" y="4834385"/>
                        </a:cubicBezTo>
                        <a:cubicBezTo>
                          <a:pt x="224852" y="4834385"/>
                          <a:pt x="0" y="4609533"/>
                          <a:pt x="0" y="4332164"/>
                        </a:cubicBezTo>
                        <a:cubicBezTo>
                          <a:pt x="0" y="4124138"/>
                          <a:pt x="126479" y="3945652"/>
                          <a:pt x="306734" y="3869410"/>
                        </a:cubicBezTo>
                        <a:lnTo>
                          <a:pt x="361950" y="3852270"/>
                        </a:lnTo>
                        <a:lnTo>
                          <a:pt x="361950" y="138113"/>
                        </a:lnTo>
                        <a:cubicBezTo>
                          <a:pt x="361950" y="61835"/>
                          <a:pt x="423785" y="0"/>
                          <a:pt x="500063" y="0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42" name="Chord 641"/>
                  <p:cNvSpPr/>
                  <p:nvPr/>
                </p:nvSpPr>
                <p:spPr>
                  <a:xfrm rot="7387574">
                    <a:off x="3430712" y="5325704"/>
                    <a:ext cx="914400" cy="914400"/>
                  </a:xfrm>
                  <a:prstGeom prst="chord">
                    <a:avLst>
                      <a:gd name="adj1" fmla="val 2700000"/>
                      <a:gd name="adj2" fmla="val 8788729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640" name="Rounded Rectangle 639"/>
                <p:cNvSpPr/>
                <p:nvPr/>
              </p:nvSpPr>
              <p:spPr>
                <a:xfrm>
                  <a:off x="3609639" y="728362"/>
                  <a:ext cx="438149" cy="5323361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638" name="Chord 637"/>
              <p:cNvSpPr/>
              <p:nvPr/>
            </p:nvSpPr>
            <p:spPr>
              <a:xfrm rot="7387574">
                <a:off x="336235" y="2324169"/>
                <a:ext cx="914400" cy="914400"/>
              </a:xfrm>
              <a:prstGeom prst="chord">
                <a:avLst>
                  <a:gd name="adj1" fmla="val 2700000"/>
                  <a:gd name="adj2" fmla="val 8788729"/>
                </a:avLst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1046" name="Group 1045"/>
            <p:cNvGrpSpPr/>
            <p:nvPr/>
          </p:nvGrpSpPr>
          <p:grpSpPr>
            <a:xfrm>
              <a:off x="3128536" y="-2024129"/>
              <a:ext cx="2984946" cy="180002"/>
              <a:chOff x="3128536" y="-2024129"/>
              <a:chExt cx="2984946" cy="180002"/>
            </a:xfrm>
          </p:grpSpPr>
          <p:cxnSp>
            <p:nvCxnSpPr>
              <p:cNvPr id="494" name="Straight Connector 493"/>
              <p:cNvCxnSpPr/>
              <p:nvPr/>
            </p:nvCxnSpPr>
            <p:spPr>
              <a:xfrm rot="16200000" flipV="1">
                <a:off x="3038536" y="-1934127"/>
                <a:ext cx="180000" cy="0"/>
              </a:xfrm>
              <a:prstGeom prst="line">
                <a:avLst/>
              </a:prstGeom>
              <a:ln w="38100" cap="rnd" cmpd="sng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6" name="Straight Connector 495"/>
              <p:cNvCxnSpPr/>
              <p:nvPr/>
            </p:nvCxnSpPr>
            <p:spPr>
              <a:xfrm rot="16200000" flipV="1">
                <a:off x="3464957" y="-1934127"/>
                <a:ext cx="180000" cy="0"/>
              </a:xfrm>
              <a:prstGeom prst="line">
                <a:avLst/>
              </a:prstGeom>
              <a:ln w="38100" cap="rnd" cmpd="sng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8" name="Straight Connector 497"/>
              <p:cNvCxnSpPr/>
              <p:nvPr/>
            </p:nvCxnSpPr>
            <p:spPr>
              <a:xfrm rot="16200000" flipV="1">
                <a:off x="3891378" y="-1934127"/>
                <a:ext cx="180000" cy="0"/>
              </a:xfrm>
              <a:prstGeom prst="line">
                <a:avLst/>
              </a:prstGeom>
              <a:ln w="38100" cap="rnd" cmpd="sng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0" name="Straight Connector 499"/>
              <p:cNvCxnSpPr/>
              <p:nvPr/>
            </p:nvCxnSpPr>
            <p:spPr>
              <a:xfrm rot="16200000" flipV="1">
                <a:off x="4317799" y="-1934127"/>
                <a:ext cx="180000" cy="0"/>
              </a:xfrm>
              <a:prstGeom prst="line">
                <a:avLst/>
              </a:prstGeom>
              <a:ln w="38100" cap="rnd" cmpd="sng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2" name="Straight Connector 501"/>
              <p:cNvCxnSpPr/>
              <p:nvPr/>
            </p:nvCxnSpPr>
            <p:spPr>
              <a:xfrm rot="16200000" flipV="1">
                <a:off x="4744220" y="-1934127"/>
                <a:ext cx="180000" cy="0"/>
              </a:xfrm>
              <a:prstGeom prst="line">
                <a:avLst/>
              </a:prstGeom>
              <a:ln w="38100" cap="rnd" cmpd="sng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4" name="Straight Connector 503"/>
              <p:cNvCxnSpPr/>
              <p:nvPr/>
            </p:nvCxnSpPr>
            <p:spPr>
              <a:xfrm rot="16200000" flipV="1">
                <a:off x="5170641" y="-1934127"/>
                <a:ext cx="180000" cy="0"/>
              </a:xfrm>
              <a:prstGeom prst="line">
                <a:avLst/>
              </a:prstGeom>
              <a:ln w="38100" cap="rnd" cmpd="sng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6" name="Straight Connector 505"/>
              <p:cNvCxnSpPr/>
              <p:nvPr/>
            </p:nvCxnSpPr>
            <p:spPr>
              <a:xfrm rot="16200000" flipV="1">
                <a:off x="5597062" y="-1934129"/>
                <a:ext cx="180000" cy="0"/>
              </a:xfrm>
              <a:prstGeom prst="line">
                <a:avLst/>
              </a:prstGeom>
              <a:ln w="38100" cap="rnd" cmpd="sng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8" name="Straight Connector 507"/>
              <p:cNvCxnSpPr/>
              <p:nvPr/>
            </p:nvCxnSpPr>
            <p:spPr>
              <a:xfrm rot="16200000" flipV="1">
                <a:off x="6023482" y="-1934127"/>
                <a:ext cx="180000" cy="0"/>
              </a:xfrm>
              <a:prstGeom prst="line">
                <a:avLst/>
              </a:prstGeom>
              <a:ln w="38100" cap="rnd" cmpd="sng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991" name="Group 990"/>
              <p:cNvGrpSpPr/>
              <p:nvPr/>
            </p:nvGrpSpPr>
            <p:grpSpPr>
              <a:xfrm>
                <a:off x="3185717" y="-1907411"/>
                <a:ext cx="304152" cy="62234"/>
                <a:chOff x="3185717" y="-1907411"/>
                <a:chExt cx="304152" cy="62234"/>
              </a:xfrm>
            </p:grpSpPr>
            <p:cxnSp>
              <p:nvCxnSpPr>
                <p:cNvPr id="626" name="Straight Connector 625"/>
                <p:cNvCxnSpPr/>
                <p:nvPr/>
              </p:nvCxnSpPr>
              <p:spPr>
                <a:xfrm rot="16200000" flipV="1">
                  <a:off x="31980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27" name="Straight Connector 626"/>
                <p:cNvCxnSpPr/>
                <p:nvPr/>
              </p:nvCxnSpPr>
              <p:spPr>
                <a:xfrm rot="16200000" flipV="1">
                  <a:off x="32415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28" name="Straight Connector 627"/>
                <p:cNvCxnSpPr/>
                <p:nvPr/>
              </p:nvCxnSpPr>
              <p:spPr>
                <a:xfrm rot="16200000" flipV="1">
                  <a:off x="32849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29" name="Straight Connector 628"/>
                <p:cNvCxnSpPr/>
                <p:nvPr/>
              </p:nvCxnSpPr>
              <p:spPr>
                <a:xfrm rot="16200000" flipV="1">
                  <a:off x="33284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30" name="Straight Connector 629"/>
                <p:cNvCxnSpPr/>
                <p:nvPr/>
              </p:nvCxnSpPr>
              <p:spPr>
                <a:xfrm rot="16200000" flipV="1">
                  <a:off x="33718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31" name="Straight Connector 630"/>
                <p:cNvCxnSpPr/>
                <p:nvPr/>
              </p:nvCxnSpPr>
              <p:spPr>
                <a:xfrm rot="16200000" flipV="1">
                  <a:off x="34153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32" name="Straight Connector 631"/>
                <p:cNvCxnSpPr/>
                <p:nvPr/>
              </p:nvCxnSpPr>
              <p:spPr>
                <a:xfrm rot="16200000" flipV="1">
                  <a:off x="31546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33" name="Straight Connector 632"/>
                <p:cNvCxnSpPr/>
                <p:nvPr/>
              </p:nvCxnSpPr>
              <p:spPr>
                <a:xfrm rot="16200000" flipV="1">
                  <a:off x="3458752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992" name="Group 991"/>
              <p:cNvGrpSpPr/>
              <p:nvPr/>
            </p:nvGrpSpPr>
            <p:grpSpPr>
              <a:xfrm>
                <a:off x="3613509" y="-1907411"/>
                <a:ext cx="304152" cy="62234"/>
                <a:chOff x="3185717" y="-1907411"/>
                <a:chExt cx="304152" cy="62234"/>
              </a:xfrm>
            </p:grpSpPr>
            <p:cxnSp>
              <p:nvCxnSpPr>
                <p:cNvPr id="993" name="Straight Connector 992"/>
                <p:cNvCxnSpPr/>
                <p:nvPr/>
              </p:nvCxnSpPr>
              <p:spPr>
                <a:xfrm rot="16200000" flipV="1">
                  <a:off x="31980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94" name="Straight Connector 993"/>
                <p:cNvCxnSpPr/>
                <p:nvPr/>
              </p:nvCxnSpPr>
              <p:spPr>
                <a:xfrm rot="16200000" flipV="1">
                  <a:off x="32415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95" name="Straight Connector 994"/>
                <p:cNvCxnSpPr/>
                <p:nvPr/>
              </p:nvCxnSpPr>
              <p:spPr>
                <a:xfrm rot="16200000" flipV="1">
                  <a:off x="32849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96" name="Straight Connector 995"/>
                <p:cNvCxnSpPr/>
                <p:nvPr/>
              </p:nvCxnSpPr>
              <p:spPr>
                <a:xfrm rot="16200000" flipV="1">
                  <a:off x="33284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97" name="Straight Connector 996"/>
                <p:cNvCxnSpPr/>
                <p:nvPr/>
              </p:nvCxnSpPr>
              <p:spPr>
                <a:xfrm rot="16200000" flipV="1">
                  <a:off x="33718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98" name="Straight Connector 997"/>
                <p:cNvCxnSpPr/>
                <p:nvPr/>
              </p:nvCxnSpPr>
              <p:spPr>
                <a:xfrm rot="16200000" flipV="1">
                  <a:off x="34153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99" name="Straight Connector 998"/>
                <p:cNvCxnSpPr/>
                <p:nvPr/>
              </p:nvCxnSpPr>
              <p:spPr>
                <a:xfrm rot="16200000" flipV="1">
                  <a:off x="31546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00" name="Straight Connector 999"/>
                <p:cNvCxnSpPr/>
                <p:nvPr/>
              </p:nvCxnSpPr>
              <p:spPr>
                <a:xfrm rot="16200000" flipV="1">
                  <a:off x="3458752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001" name="Group 1000"/>
              <p:cNvGrpSpPr/>
              <p:nvPr/>
            </p:nvGrpSpPr>
            <p:grpSpPr>
              <a:xfrm>
                <a:off x="4469093" y="-1907411"/>
                <a:ext cx="304152" cy="62234"/>
                <a:chOff x="3185717" y="-1907411"/>
                <a:chExt cx="304152" cy="62234"/>
              </a:xfrm>
            </p:grpSpPr>
            <p:cxnSp>
              <p:nvCxnSpPr>
                <p:cNvPr id="1002" name="Straight Connector 1001"/>
                <p:cNvCxnSpPr/>
                <p:nvPr/>
              </p:nvCxnSpPr>
              <p:spPr>
                <a:xfrm rot="16200000" flipV="1">
                  <a:off x="31980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03" name="Straight Connector 1002"/>
                <p:cNvCxnSpPr/>
                <p:nvPr/>
              </p:nvCxnSpPr>
              <p:spPr>
                <a:xfrm rot="16200000" flipV="1">
                  <a:off x="32415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04" name="Straight Connector 1003"/>
                <p:cNvCxnSpPr/>
                <p:nvPr/>
              </p:nvCxnSpPr>
              <p:spPr>
                <a:xfrm rot="16200000" flipV="1">
                  <a:off x="32849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05" name="Straight Connector 1004"/>
                <p:cNvCxnSpPr/>
                <p:nvPr/>
              </p:nvCxnSpPr>
              <p:spPr>
                <a:xfrm rot="16200000" flipV="1">
                  <a:off x="33284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06" name="Straight Connector 1005"/>
                <p:cNvCxnSpPr/>
                <p:nvPr/>
              </p:nvCxnSpPr>
              <p:spPr>
                <a:xfrm rot="16200000" flipV="1">
                  <a:off x="33718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07" name="Straight Connector 1006"/>
                <p:cNvCxnSpPr/>
                <p:nvPr/>
              </p:nvCxnSpPr>
              <p:spPr>
                <a:xfrm rot="16200000" flipV="1">
                  <a:off x="34153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08" name="Straight Connector 1007"/>
                <p:cNvCxnSpPr/>
                <p:nvPr/>
              </p:nvCxnSpPr>
              <p:spPr>
                <a:xfrm rot="16200000" flipV="1">
                  <a:off x="31546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09" name="Straight Connector 1008"/>
                <p:cNvCxnSpPr/>
                <p:nvPr/>
              </p:nvCxnSpPr>
              <p:spPr>
                <a:xfrm rot="16200000" flipV="1">
                  <a:off x="3458752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010" name="Group 1009"/>
              <p:cNvGrpSpPr/>
              <p:nvPr/>
            </p:nvGrpSpPr>
            <p:grpSpPr>
              <a:xfrm>
                <a:off x="4896885" y="-1907411"/>
                <a:ext cx="304152" cy="62234"/>
                <a:chOff x="3185717" y="-1907411"/>
                <a:chExt cx="304152" cy="62234"/>
              </a:xfrm>
            </p:grpSpPr>
            <p:cxnSp>
              <p:nvCxnSpPr>
                <p:cNvPr id="1011" name="Straight Connector 1010"/>
                <p:cNvCxnSpPr/>
                <p:nvPr/>
              </p:nvCxnSpPr>
              <p:spPr>
                <a:xfrm rot="16200000" flipV="1">
                  <a:off x="31980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12" name="Straight Connector 1011"/>
                <p:cNvCxnSpPr/>
                <p:nvPr/>
              </p:nvCxnSpPr>
              <p:spPr>
                <a:xfrm rot="16200000" flipV="1">
                  <a:off x="32415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13" name="Straight Connector 1012"/>
                <p:cNvCxnSpPr/>
                <p:nvPr/>
              </p:nvCxnSpPr>
              <p:spPr>
                <a:xfrm rot="16200000" flipV="1">
                  <a:off x="32849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14" name="Straight Connector 1013"/>
                <p:cNvCxnSpPr/>
                <p:nvPr/>
              </p:nvCxnSpPr>
              <p:spPr>
                <a:xfrm rot="16200000" flipV="1">
                  <a:off x="33284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15" name="Straight Connector 1014"/>
                <p:cNvCxnSpPr/>
                <p:nvPr/>
              </p:nvCxnSpPr>
              <p:spPr>
                <a:xfrm rot="16200000" flipV="1">
                  <a:off x="33718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16" name="Straight Connector 1015"/>
                <p:cNvCxnSpPr/>
                <p:nvPr/>
              </p:nvCxnSpPr>
              <p:spPr>
                <a:xfrm rot="16200000" flipV="1">
                  <a:off x="34153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17" name="Straight Connector 1016"/>
                <p:cNvCxnSpPr/>
                <p:nvPr/>
              </p:nvCxnSpPr>
              <p:spPr>
                <a:xfrm rot="16200000" flipV="1">
                  <a:off x="31546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18" name="Straight Connector 1017"/>
                <p:cNvCxnSpPr/>
                <p:nvPr/>
              </p:nvCxnSpPr>
              <p:spPr>
                <a:xfrm rot="16200000" flipV="1">
                  <a:off x="3458752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019" name="Group 1018"/>
              <p:cNvGrpSpPr/>
              <p:nvPr/>
            </p:nvGrpSpPr>
            <p:grpSpPr>
              <a:xfrm>
                <a:off x="5324677" y="-1907411"/>
                <a:ext cx="304152" cy="62234"/>
                <a:chOff x="3185717" y="-1907411"/>
                <a:chExt cx="304152" cy="62234"/>
              </a:xfrm>
            </p:grpSpPr>
            <p:cxnSp>
              <p:nvCxnSpPr>
                <p:cNvPr id="1020" name="Straight Connector 1019"/>
                <p:cNvCxnSpPr/>
                <p:nvPr/>
              </p:nvCxnSpPr>
              <p:spPr>
                <a:xfrm rot="16200000" flipV="1">
                  <a:off x="31980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21" name="Straight Connector 1020"/>
                <p:cNvCxnSpPr/>
                <p:nvPr/>
              </p:nvCxnSpPr>
              <p:spPr>
                <a:xfrm rot="16200000" flipV="1">
                  <a:off x="32415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22" name="Straight Connector 1021"/>
                <p:cNvCxnSpPr/>
                <p:nvPr/>
              </p:nvCxnSpPr>
              <p:spPr>
                <a:xfrm rot="16200000" flipV="1">
                  <a:off x="32849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23" name="Straight Connector 1022"/>
                <p:cNvCxnSpPr/>
                <p:nvPr/>
              </p:nvCxnSpPr>
              <p:spPr>
                <a:xfrm rot="16200000" flipV="1">
                  <a:off x="33284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24" name="Straight Connector 1023"/>
                <p:cNvCxnSpPr/>
                <p:nvPr/>
              </p:nvCxnSpPr>
              <p:spPr>
                <a:xfrm rot="16200000" flipV="1">
                  <a:off x="33718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25" name="Straight Connector 1024"/>
                <p:cNvCxnSpPr/>
                <p:nvPr/>
              </p:nvCxnSpPr>
              <p:spPr>
                <a:xfrm rot="16200000" flipV="1">
                  <a:off x="34153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26" name="Straight Connector 1025"/>
                <p:cNvCxnSpPr/>
                <p:nvPr/>
              </p:nvCxnSpPr>
              <p:spPr>
                <a:xfrm rot="16200000" flipV="1">
                  <a:off x="31546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27" name="Straight Connector 1026"/>
                <p:cNvCxnSpPr/>
                <p:nvPr/>
              </p:nvCxnSpPr>
              <p:spPr>
                <a:xfrm rot="16200000" flipV="1">
                  <a:off x="3458752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028" name="Group 1027"/>
              <p:cNvGrpSpPr/>
              <p:nvPr/>
            </p:nvGrpSpPr>
            <p:grpSpPr>
              <a:xfrm>
                <a:off x="5752471" y="-1907411"/>
                <a:ext cx="304152" cy="62234"/>
                <a:chOff x="3185717" y="-1907411"/>
                <a:chExt cx="304152" cy="62234"/>
              </a:xfrm>
            </p:grpSpPr>
            <p:cxnSp>
              <p:nvCxnSpPr>
                <p:cNvPr id="1029" name="Straight Connector 1028"/>
                <p:cNvCxnSpPr/>
                <p:nvPr/>
              </p:nvCxnSpPr>
              <p:spPr>
                <a:xfrm rot="16200000" flipV="1">
                  <a:off x="31980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30" name="Straight Connector 1029"/>
                <p:cNvCxnSpPr/>
                <p:nvPr/>
              </p:nvCxnSpPr>
              <p:spPr>
                <a:xfrm rot="16200000" flipV="1">
                  <a:off x="32415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31" name="Straight Connector 1030"/>
                <p:cNvCxnSpPr/>
                <p:nvPr/>
              </p:nvCxnSpPr>
              <p:spPr>
                <a:xfrm rot="16200000" flipV="1">
                  <a:off x="32849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32" name="Straight Connector 1031"/>
                <p:cNvCxnSpPr/>
                <p:nvPr/>
              </p:nvCxnSpPr>
              <p:spPr>
                <a:xfrm rot="16200000" flipV="1">
                  <a:off x="33284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33" name="Straight Connector 1032"/>
                <p:cNvCxnSpPr/>
                <p:nvPr/>
              </p:nvCxnSpPr>
              <p:spPr>
                <a:xfrm rot="16200000" flipV="1">
                  <a:off x="33718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34" name="Straight Connector 1033"/>
                <p:cNvCxnSpPr/>
                <p:nvPr/>
              </p:nvCxnSpPr>
              <p:spPr>
                <a:xfrm rot="16200000" flipV="1">
                  <a:off x="34153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35" name="Straight Connector 1034"/>
                <p:cNvCxnSpPr/>
                <p:nvPr/>
              </p:nvCxnSpPr>
              <p:spPr>
                <a:xfrm rot="16200000" flipV="1">
                  <a:off x="31546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36" name="Straight Connector 1035"/>
                <p:cNvCxnSpPr/>
                <p:nvPr/>
              </p:nvCxnSpPr>
              <p:spPr>
                <a:xfrm rot="16200000" flipV="1">
                  <a:off x="3458752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037" name="Group 1036"/>
              <p:cNvGrpSpPr/>
              <p:nvPr/>
            </p:nvGrpSpPr>
            <p:grpSpPr>
              <a:xfrm>
                <a:off x="4041301" y="-1907411"/>
                <a:ext cx="304152" cy="62234"/>
                <a:chOff x="3185717" y="-1907411"/>
                <a:chExt cx="304152" cy="62234"/>
              </a:xfrm>
            </p:grpSpPr>
            <p:cxnSp>
              <p:nvCxnSpPr>
                <p:cNvPr id="1038" name="Straight Connector 1037"/>
                <p:cNvCxnSpPr/>
                <p:nvPr/>
              </p:nvCxnSpPr>
              <p:spPr>
                <a:xfrm rot="16200000" flipV="1">
                  <a:off x="31980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39" name="Straight Connector 1038"/>
                <p:cNvCxnSpPr/>
                <p:nvPr/>
              </p:nvCxnSpPr>
              <p:spPr>
                <a:xfrm rot="16200000" flipV="1">
                  <a:off x="32415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40" name="Straight Connector 1039"/>
                <p:cNvCxnSpPr/>
                <p:nvPr/>
              </p:nvCxnSpPr>
              <p:spPr>
                <a:xfrm rot="16200000" flipV="1">
                  <a:off x="32849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41" name="Straight Connector 1040"/>
                <p:cNvCxnSpPr/>
                <p:nvPr/>
              </p:nvCxnSpPr>
              <p:spPr>
                <a:xfrm rot="16200000" flipV="1">
                  <a:off x="33284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42" name="Straight Connector 1041"/>
                <p:cNvCxnSpPr/>
                <p:nvPr/>
              </p:nvCxnSpPr>
              <p:spPr>
                <a:xfrm rot="16200000" flipV="1">
                  <a:off x="337185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43" name="Straight Connector 1042"/>
                <p:cNvCxnSpPr/>
                <p:nvPr/>
              </p:nvCxnSpPr>
              <p:spPr>
                <a:xfrm rot="16200000" flipV="1">
                  <a:off x="34153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44" name="Straight Connector 1043"/>
                <p:cNvCxnSpPr/>
                <p:nvPr/>
              </p:nvCxnSpPr>
              <p:spPr>
                <a:xfrm rot="16200000" flipV="1">
                  <a:off x="3154600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45" name="Straight Connector 1044"/>
                <p:cNvCxnSpPr/>
                <p:nvPr/>
              </p:nvCxnSpPr>
              <p:spPr>
                <a:xfrm rot="16200000" flipV="1">
                  <a:off x="3458752" y="-1876294"/>
                  <a:ext cx="62234" cy="0"/>
                </a:xfrm>
                <a:prstGeom prst="line">
                  <a:avLst/>
                </a:prstGeom>
                <a:ln w="12700" cap="rnd">
                  <a:solidFill>
                    <a:srgbClr val="00295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1055" name="Group 1054"/>
          <p:cNvGrpSpPr/>
          <p:nvPr/>
        </p:nvGrpSpPr>
        <p:grpSpPr>
          <a:xfrm>
            <a:off x="5003967" y="1938639"/>
            <a:ext cx="2123908" cy="460896"/>
            <a:chOff x="3400592" y="1414764"/>
            <a:chExt cx="2516074" cy="545998"/>
          </a:xfrm>
        </p:grpSpPr>
        <p:grpSp>
          <p:nvGrpSpPr>
            <p:cNvPr id="1048" name="Group 1047"/>
            <p:cNvGrpSpPr/>
            <p:nvPr/>
          </p:nvGrpSpPr>
          <p:grpSpPr>
            <a:xfrm>
              <a:off x="3400592" y="1414764"/>
              <a:ext cx="1206563" cy="545998"/>
              <a:chOff x="3400592" y="1414764"/>
              <a:chExt cx="1206563" cy="545998"/>
            </a:xfrm>
          </p:grpSpPr>
          <p:sp>
            <p:nvSpPr>
              <p:cNvPr id="878" name="Freeform 877"/>
              <p:cNvSpPr/>
              <p:nvPr/>
            </p:nvSpPr>
            <p:spPr>
              <a:xfrm>
                <a:off x="3400592" y="1414764"/>
                <a:ext cx="1206563" cy="545998"/>
              </a:xfrm>
              <a:custGeom>
                <a:avLst/>
                <a:gdLst/>
                <a:ahLst/>
                <a:cxnLst/>
                <a:rect l="l" t="t" r="r" b="b"/>
                <a:pathLst>
                  <a:path w="1206563" h="545998">
                    <a:moveTo>
                      <a:pt x="603281" y="0"/>
                    </a:moveTo>
                    <a:cubicBezTo>
                      <a:pt x="897790" y="0"/>
                      <a:pt x="1143507" y="103993"/>
                      <a:pt x="1200334" y="242238"/>
                    </a:cubicBezTo>
                    <a:lnTo>
                      <a:pt x="1206563" y="272999"/>
                    </a:lnTo>
                    <a:lnTo>
                      <a:pt x="1200334" y="303760"/>
                    </a:lnTo>
                    <a:cubicBezTo>
                      <a:pt x="1143507" y="442005"/>
                      <a:pt x="897790" y="545998"/>
                      <a:pt x="603281" y="545998"/>
                    </a:cubicBezTo>
                    <a:cubicBezTo>
                      <a:pt x="308773" y="545998"/>
                      <a:pt x="63057" y="442005"/>
                      <a:pt x="6229" y="303760"/>
                    </a:cubicBezTo>
                    <a:lnTo>
                      <a:pt x="0" y="272999"/>
                    </a:lnTo>
                    <a:lnTo>
                      <a:pt x="6229" y="242238"/>
                    </a:lnTo>
                    <a:cubicBezTo>
                      <a:pt x="63057" y="103993"/>
                      <a:pt x="308773" y="0"/>
                      <a:pt x="603281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880" name="Group 879"/>
              <p:cNvGrpSpPr/>
              <p:nvPr/>
            </p:nvGrpSpPr>
            <p:grpSpPr>
              <a:xfrm>
                <a:off x="3763722" y="1467073"/>
                <a:ext cx="441381" cy="441381"/>
                <a:chOff x="3370916" y="4320089"/>
                <a:chExt cx="114640" cy="114640"/>
              </a:xfrm>
            </p:grpSpPr>
            <p:sp>
              <p:nvSpPr>
                <p:cNvPr id="881" name="Oval 880"/>
                <p:cNvSpPr/>
                <p:nvPr/>
              </p:nvSpPr>
              <p:spPr>
                <a:xfrm>
                  <a:off x="3370916" y="4320089"/>
                  <a:ext cx="114640" cy="114640"/>
                </a:xfrm>
                <a:prstGeom prst="ellipse">
                  <a:avLst/>
                </a:prstGeom>
                <a:solidFill>
                  <a:schemeClr val="tx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82" name="Oval 881"/>
                <p:cNvSpPr/>
                <p:nvPr/>
              </p:nvSpPr>
              <p:spPr>
                <a:xfrm>
                  <a:off x="3392783" y="4341956"/>
                  <a:ext cx="70906" cy="70906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883" name="Oval 882"/>
                <p:cNvSpPr/>
                <p:nvPr/>
              </p:nvSpPr>
              <p:spPr>
                <a:xfrm>
                  <a:off x="3405840" y="4352625"/>
                  <a:ext cx="22395" cy="2239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1049" name="Group 1048"/>
            <p:cNvGrpSpPr/>
            <p:nvPr/>
          </p:nvGrpSpPr>
          <p:grpSpPr>
            <a:xfrm>
              <a:off x="4710103" y="1414764"/>
              <a:ext cx="1206563" cy="545998"/>
              <a:chOff x="3400592" y="1414764"/>
              <a:chExt cx="1206563" cy="545998"/>
            </a:xfrm>
          </p:grpSpPr>
          <p:sp>
            <p:nvSpPr>
              <p:cNvPr id="1050" name="Freeform 1049"/>
              <p:cNvSpPr/>
              <p:nvPr/>
            </p:nvSpPr>
            <p:spPr>
              <a:xfrm>
                <a:off x="3400592" y="1414764"/>
                <a:ext cx="1206563" cy="545998"/>
              </a:xfrm>
              <a:custGeom>
                <a:avLst/>
                <a:gdLst/>
                <a:ahLst/>
                <a:cxnLst/>
                <a:rect l="l" t="t" r="r" b="b"/>
                <a:pathLst>
                  <a:path w="1206563" h="545998">
                    <a:moveTo>
                      <a:pt x="603281" y="0"/>
                    </a:moveTo>
                    <a:cubicBezTo>
                      <a:pt x="897790" y="0"/>
                      <a:pt x="1143507" y="103993"/>
                      <a:pt x="1200334" y="242238"/>
                    </a:cubicBezTo>
                    <a:lnTo>
                      <a:pt x="1206563" y="272999"/>
                    </a:lnTo>
                    <a:lnTo>
                      <a:pt x="1200334" y="303760"/>
                    </a:lnTo>
                    <a:cubicBezTo>
                      <a:pt x="1143507" y="442005"/>
                      <a:pt x="897790" y="545998"/>
                      <a:pt x="603281" y="545998"/>
                    </a:cubicBezTo>
                    <a:cubicBezTo>
                      <a:pt x="308773" y="545998"/>
                      <a:pt x="63057" y="442005"/>
                      <a:pt x="6229" y="303760"/>
                    </a:cubicBezTo>
                    <a:lnTo>
                      <a:pt x="0" y="272999"/>
                    </a:lnTo>
                    <a:lnTo>
                      <a:pt x="6229" y="242238"/>
                    </a:lnTo>
                    <a:cubicBezTo>
                      <a:pt x="63057" y="103993"/>
                      <a:pt x="308773" y="0"/>
                      <a:pt x="603281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1051" name="Group 1050"/>
              <p:cNvGrpSpPr/>
              <p:nvPr/>
            </p:nvGrpSpPr>
            <p:grpSpPr>
              <a:xfrm>
                <a:off x="3763722" y="1467073"/>
                <a:ext cx="441381" cy="441381"/>
                <a:chOff x="3370916" y="4320089"/>
                <a:chExt cx="114640" cy="114640"/>
              </a:xfrm>
            </p:grpSpPr>
            <p:sp>
              <p:nvSpPr>
                <p:cNvPr id="1052" name="Oval 1051"/>
                <p:cNvSpPr/>
                <p:nvPr/>
              </p:nvSpPr>
              <p:spPr>
                <a:xfrm>
                  <a:off x="3370916" y="4320089"/>
                  <a:ext cx="114640" cy="114640"/>
                </a:xfrm>
                <a:prstGeom prst="ellipse">
                  <a:avLst/>
                </a:prstGeom>
                <a:solidFill>
                  <a:schemeClr val="tx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053" name="Oval 1052"/>
                <p:cNvSpPr/>
                <p:nvPr/>
              </p:nvSpPr>
              <p:spPr>
                <a:xfrm>
                  <a:off x="3392783" y="4341956"/>
                  <a:ext cx="70906" cy="70906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054" name="Oval 1053"/>
                <p:cNvSpPr/>
                <p:nvPr/>
              </p:nvSpPr>
              <p:spPr>
                <a:xfrm>
                  <a:off x="3405840" y="4352625"/>
                  <a:ext cx="22395" cy="2239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</p:grpSp>
      <p:grpSp>
        <p:nvGrpSpPr>
          <p:cNvPr id="1096" name="Group 1095"/>
          <p:cNvGrpSpPr>
            <a:grpSpLocks noChangeAspect="1"/>
          </p:cNvGrpSpPr>
          <p:nvPr/>
        </p:nvGrpSpPr>
        <p:grpSpPr>
          <a:xfrm rot="5400000">
            <a:off x="3710783" y="3912855"/>
            <a:ext cx="597002" cy="2365424"/>
            <a:chOff x="4926952" y="3413994"/>
            <a:chExt cx="160900" cy="637514"/>
          </a:xfrm>
        </p:grpSpPr>
        <p:grpSp>
          <p:nvGrpSpPr>
            <p:cNvPr id="1097" name="Group 1096"/>
            <p:cNvGrpSpPr/>
            <p:nvPr/>
          </p:nvGrpSpPr>
          <p:grpSpPr>
            <a:xfrm>
              <a:off x="4926952" y="3413994"/>
              <a:ext cx="160900" cy="637514"/>
              <a:chOff x="4926952" y="3413994"/>
              <a:chExt cx="160900" cy="637514"/>
            </a:xfrm>
          </p:grpSpPr>
          <p:sp>
            <p:nvSpPr>
              <p:cNvPr id="1129" name="Rounded Rectangle 1128"/>
              <p:cNvSpPr/>
              <p:nvPr/>
            </p:nvSpPr>
            <p:spPr>
              <a:xfrm>
                <a:off x="4926952" y="3413994"/>
                <a:ext cx="160900" cy="637514"/>
              </a:xfrm>
              <a:prstGeom prst="roundRect">
                <a:avLst>
                  <a:gd name="adj" fmla="val 50000"/>
                </a:avLst>
              </a:prstGeom>
              <a:solidFill>
                <a:srgbClr val="F5CC9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30" name="Freeform 1129"/>
              <p:cNvSpPr/>
              <p:nvPr/>
            </p:nvSpPr>
            <p:spPr>
              <a:xfrm>
                <a:off x="5002518" y="3413994"/>
                <a:ext cx="81700" cy="637514"/>
              </a:xfrm>
              <a:custGeom>
                <a:avLst/>
                <a:gdLst>
                  <a:gd name="connsiteX0" fmla="*/ 1250 w 81700"/>
                  <a:gd name="connsiteY0" fmla="*/ 0 h 637514"/>
                  <a:gd name="connsiteX1" fmla="*/ 81700 w 81700"/>
                  <a:gd name="connsiteY1" fmla="*/ 80450 h 637514"/>
                  <a:gd name="connsiteX2" fmla="*/ 81700 w 81700"/>
                  <a:gd name="connsiteY2" fmla="*/ 557064 h 637514"/>
                  <a:gd name="connsiteX3" fmla="*/ 1250 w 81700"/>
                  <a:gd name="connsiteY3" fmla="*/ 637514 h 637514"/>
                  <a:gd name="connsiteX4" fmla="*/ 0 w 81700"/>
                  <a:gd name="connsiteY4" fmla="*/ 637262 h 637514"/>
                  <a:gd name="connsiteX5" fmla="*/ 0 w 81700"/>
                  <a:gd name="connsiteY5" fmla="*/ 252 h 637514"/>
                  <a:gd name="connsiteX6" fmla="*/ 1250 w 81700"/>
                  <a:gd name="connsiteY6" fmla="*/ 0 h 6375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1700" h="637514">
                    <a:moveTo>
                      <a:pt x="1250" y="0"/>
                    </a:moveTo>
                    <a:cubicBezTo>
                      <a:pt x="45681" y="0"/>
                      <a:pt x="81700" y="36019"/>
                      <a:pt x="81700" y="80450"/>
                    </a:cubicBezTo>
                    <a:lnTo>
                      <a:pt x="81700" y="557064"/>
                    </a:lnTo>
                    <a:cubicBezTo>
                      <a:pt x="81700" y="601495"/>
                      <a:pt x="45681" y="637514"/>
                      <a:pt x="1250" y="637514"/>
                    </a:cubicBezTo>
                    <a:lnTo>
                      <a:pt x="0" y="637262"/>
                    </a:lnTo>
                    <a:lnTo>
                      <a:pt x="0" y="252"/>
                    </a:lnTo>
                    <a:lnTo>
                      <a:pt x="1250" y="0"/>
                    </a:lnTo>
                    <a:close/>
                  </a:path>
                </a:pathLst>
              </a:custGeom>
              <a:solidFill>
                <a:srgbClr val="F2BD7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1098" name="Group 1097"/>
            <p:cNvGrpSpPr/>
            <p:nvPr/>
          </p:nvGrpSpPr>
          <p:grpSpPr>
            <a:xfrm>
              <a:off x="4954922" y="3678751"/>
              <a:ext cx="108000" cy="108000"/>
              <a:chOff x="5163031" y="3680074"/>
              <a:chExt cx="108000" cy="108000"/>
            </a:xfrm>
          </p:grpSpPr>
          <p:sp>
            <p:nvSpPr>
              <p:cNvPr id="1127" name="Rounded Rectangle 1126"/>
              <p:cNvSpPr/>
              <p:nvPr/>
            </p:nvSpPr>
            <p:spPr>
              <a:xfrm flipH="1">
                <a:off x="5163031" y="3680074"/>
                <a:ext cx="108000" cy="108000"/>
              </a:xfrm>
              <a:prstGeom prst="roundRect">
                <a:avLst>
                  <a:gd name="adj" fmla="val 7876"/>
                </a:avLst>
              </a:prstGeom>
              <a:solidFill>
                <a:srgbClr val="F2BD7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28" name="Freeform 1127"/>
              <p:cNvSpPr/>
              <p:nvPr/>
            </p:nvSpPr>
            <p:spPr>
              <a:xfrm>
                <a:off x="5214340" y="3680074"/>
                <a:ext cx="54000" cy="108000"/>
              </a:xfrm>
              <a:custGeom>
                <a:avLst/>
                <a:gdLst>
                  <a:gd name="connsiteX0" fmla="*/ 45494 w 54000"/>
                  <a:gd name="connsiteY0" fmla="*/ 0 h 108000"/>
                  <a:gd name="connsiteX1" fmla="*/ 0 w 54000"/>
                  <a:gd name="connsiteY1" fmla="*/ 0 h 108000"/>
                  <a:gd name="connsiteX2" fmla="*/ 0 w 54000"/>
                  <a:gd name="connsiteY2" fmla="*/ 108000 h 108000"/>
                  <a:gd name="connsiteX3" fmla="*/ 45494 w 54000"/>
                  <a:gd name="connsiteY3" fmla="*/ 108000 h 108000"/>
                  <a:gd name="connsiteX4" fmla="*/ 54000 w 54000"/>
                  <a:gd name="connsiteY4" fmla="*/ 99494 h 108000"/>
                  <a:gd name="connsiteX5" fmla="*/ 54000 w 54000"/>
                  <a:gd name="connsiteY5" fmla="*/ 8506 h 108000"/>
                  <a:gd name="connsiteX6" fmla="*/ 45494 w 54000"/>
                  <a:gd name="connsiteY6" fmla="*/ 0 h 108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4000" h="108000">
                    <a:moveTo>
                      <a:pt x="45494" y="0"/>
                    </a:moveTo>
                    <a:lnTo>
                      <a:pt x="0" y="0"/>
                    </a:lnTo>
                    <a:lnTo>
                      <a:pt x="0" y="108000"/>
                    </a:lnTo>
                    <a:lnTo>
                      <a:pt x="45494" y="108000"/>
                    </a:lnTo>
                    <a:cubicBezTo>
                      <a:pt x="50192" y="108000"/>
                      <a:pt x="54000" y="104192"/>
                      <a:pt x="54000" y="99494"/>
                    </a:cubicBezTo>
                    <a:lnTo>
                      <a:pt x="54000" y="8506"/>
                    </a:lnTo>
                    <a:cubicBezTo>
                      <a:pt x="54000" y="3808"/>
                      <a:pt x="50192" y="0"/>
                      <a:pt x="45494" y="0"/>
                    </a:cubicBezTo>
                    <a:close/>
                  </a:path>
                </a:pathLst>
              </a:custGeom>
              <a:solidFill>
                <a:srgbClr val="F0B15E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1099" name="Group 1098"/>
            <p:cNvGrpSpPr/>
            <p:nvPr/>
          </p:nvGrpSpPr>
          <p:grpSpPr>
            <a:xfrm>
              <a:off x="4954922" y="3451189"/>
              <a:ext cx="30315" cy="142352"/>
              <a:chOff x="4954922" y="3451189"/>
              <a:chExt cx="30315" cy="142352"/>
            </a:xfrm>
          </p:grpSpPr>
          <p:sp>
            <p:nvSpPr>
              <p:cNvPr id="1121" name="Oval 1120"/>
              <p:cNvSpPr/>
              <p:nvPr/>
            </p:nvSpPr>
            <p:spPr>
              <a:xfrm>
                <a:off x="4985237" y="345118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22" name="Oval 1121"/>
              <p:cNvSpPr/>
              <p:nvPr/>
            </p:nvSpPr>
            <p:spPr>
              <a:xfrm>
                <a:off x="4954922" y="347965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23" name="Oval 1122"/>
              <p:cNvSpPr/>
              <p:nvPr/>
            </p:nvSpPr>
            <p:spPr>
              <a:xfrm>
                <a:off x="4985237" y="350812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24" name="Oval 1123"/>
              <p:cNvSpPr/>
              <p:nvPr/>
            </p:nvSpPr>
            <p:spPr>
              <a:xfrm>
                <a:off x="4954922" y="353659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25" name="Oval 1124"/>
              <p:cNvSpPr/>
              <p:nvPr/>
            </p:nvSpPr>
            <p:spPr>
              <a:xfrm>
                <a:off x="4985237" y="356506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26" name="Oval 1125"/>
              <p:cNvSpPr/>
              <p:nvPr/>
            </p:nvSpPr>
            <p:spPr>
              <a:xfrm>
                <a:off x="4954922" y="3593541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1100" name="Group 1099"/>
            <p:cNvGrpSpPr/>
            <p:nvPr/>
          </p:nvGrpSpPr>
          <p:grpSpPr>
            <a:xfrm flipH="1">
              <a:off x="4954922" y="3874883"/>
              <a:ext cx="30315" cy="142352"/>
              <a:chOff x="4954922" y="3451189"/>
              <a:chExt cx="30315" cy="142352"/>
            </a:xfrm>
          </p:grpSpPr>
          <p:sp>
            <p:nvSpPr>
              <p:cNvPr id="1115" name="Oval 1114"/>
              <p:cNvSpPr/>
              <p:nvPr/>
            </p:nvSpPr>
            <p:spPr>
              <a:xfrm>
                <a:off x="4985237" y="345118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6" name="Oval 1115"/>
              <p:cNvSpPr/>
              <p:nvPr/>
            </p:nvSpPr>
            <p:spPr>
              <a:xfrm>
                <a:off x="4954922" y="347965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7" name="Oval 1116"/>
              <p:cNvSpPr/>
              <p:nvPr/>
            </p:nvSpPr>
            <p:spPr>
              <a:xfrm>
                <a:off x="4985237" y="350812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8" name="Oval 1117"/>
              <p:cNvSpPr/>
              <p:nvPr/>
            </p:nvSpPr>
            <p:spPr>
              <a:xfrm>
                <a:off x="4954922" y="353659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9" name="Oval 1118"/>
              <p:cNvSpPr/>
              <p:nvPr/>
            </p:nvSpPr>
            <p:spPr>
              <a:xfrm>
                <a:off x="4985237" y="3565069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20" name="Oval 1119"/>
              <p:cNvSpPr/>
              <p:nvPr/>
            </p:nvSpPr>
            <p:spPr>
              <a:xfrm>
                <a:off x="4954922" y="3593541"/>
                <a:ext cx="0" cy="0"/>
              </a:xfrm>
              <a:prstGeom prst="ellipse">
                <a:avLst/>
              </a:prstGeom>
              <a:ln w="12700">
                <a:solidFill>
                  <a:srgbClr val="F9E2C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1101" name="Group 1100"/>
            <p:cNvGrpSpPr/>
            <p:nvPr/>
          </p:nvGrpSpPr>
          <p:grpSpPr>
            <a:xfrm flipH="1">
              <a:off x="5024521" y="3449149"/>
              <a:ext cx="30315" cy="142352"/>
              <a:chOff x="4954922" y="3451189"/>
              <a:chExt cx="30315" cy="142352"/>
            </a:xfrm>
          </p:grpSpPr>
          <p:sp>
            <p:nvSpPr>
              <p:cNvPr id="1109" name="Oval 1108"/>
              <p:cNvSpPr/>
              <p:nvPr/>
            </p:nvSpPr>
            <p:spPr>
              <a:xfrm>
                <a:off x="4985237" y="345118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0" name="Oval 1109"/>
              <p:cNvSpPr/>
              <p:nvPr/>
            </p:nvSpPr>
            <p:spPr>
              <a:xfrm>
                <a:off x="4954922" y="347965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1" name="Oval 1110"/>
              <p:cNvSpPr/>
              <p:nvPr/>
            </p:nvSpPr>
            <p:spPr>
              <a:xfrm>
                <a:off x="4985237" y="350812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2" name="Oval 1111"/>
              <p:cNvSpPr/>
              <p:nvPr/>
            </p:nvSpPr>
            <p:spPr>
              <a:xfrm>
                <a:off x="4954922" y="353659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3" name="Oval 1112"/>
              <p:cNvSpPr/>
              <p:nvPr/>
            </p:nvSpPr>
            <p:spPr>
              <a:xfrm>
                <a:off x="4985237" y="356506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4" name="Oval 1113"/>
              <p:cNvSpPr/>
              <p:nvPr/>
            </p:nvSpPr>
            <p:spPr>
              <a:xfrm>
                <a:off x="4954922" y="3593541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1102" name="Group 1101"/>
            <p:cNvGrpSpPr/>
            <p:nvPr/>
          </p:nvGrpSpPr>
          <p:grpSpPr>
            <a:xfrm>
              <a:off x="5031609" y="3872024"/>
              <a:ext cx="30315" cy="142352"/>
              <a:chOff x="4954922" y="3451189"/>
              <a:chExt cx="30315" cy="142352"/>
            </a:xfrm>
          </p:grpSpPr>
          <p:sp>
            <p:nvSpPr>
              <p:cNvPr id="1103" name="Oval 1102"/>
              <p:cNvSpPr/>
              <p:nvPr/>
            </p:nvSpPr>
            <p:spPr>
              <a:xfrm>
                <a:off x="4985237" y="345118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04" name="Oval 1103"/>
              <p:cNvSpPr/>
              <p:nvPr/>
            </p:nvSpPr>
            <p:spPr>
              <a:xfrm>
                <a:off x="4954922" y="347965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05" name="Oval 1104"/>
              <p:cNvSpPr/>
              <p:nvPr/>
            </p:nvSpPr>
            <p:spPr>
              <a:xfrm>
                <a:off x="4985237" y="350812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06" name="Oval 1105"/>
              <p:cNvSpPr/>
              <p:nvPr/>
            </p:nvSpPr>
            <p:spPr>
              <a:xfrm>
                <a:off x="4954922" y="353659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07" name="Oval 1106"/>
              <p:cNvSpPr/>
              <p:nvPr/>
            </p:nvSpPr>
            <p:spPr>
              <a:xfrm>
                <a:off x="4985237" y="3565069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08" name="Oval 1107"/>
              <p:cNvSpPr/>
              <p:nvPr/>
            </p:nvSpPr>
            <p:spPr>
              <a:xfrm>
                <a:off x="4954922" y="3593541"/>
                <a:ext cx="0" cy="0"/>
              </a:xfrm>
              <a:prstGeom prst="ellipse">
                <a:avLst/>
              </a:prstGeom>
              <a:ln w="12700">
                <a:solidFill>
                  <a:srgbClr val="F5CF9D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1131" name="Group 1130"/>
          <p:cNvGrpSpPr>
            <a:grpSpLocks noChangeAspect="1"/>
          </p:cNvGrpSpPr>
          <p:nvPr/>
        </p:nvGrpSpPr>
        <p:grpSpPr>
          <a:xfrm>
            <a:off x="2808015" y="4159251"/>
            <a:ext cx="2365436" cy="597004"/>
            <a:chOff x="395014" y="2351504"/>
            <a:chExt cx="2109356" cy="532373"/>
          </a:xfrm>
        </p:grpSpPr>
        <p:grpSp>
          <p:nvGrpSpPr>
            <p:cNvPr id="1132" name="Group 1131"/>
            <p:cNvGrpSpPr/>
            <p:nvPr/>
          </p:nvGrpSpPr>
          <p:grpSpPr>
            <a:xfrm rot="5400000">
              <a:off x="1183505" y="1563013"/>
              <a:ext cx="532373" cy="2109356"/>
              <a:chOff x="4926952" y="3413994"/>
              <a:chExt cx="160900" cy="637514"/>
            </a:xfrm>
          </p:grpSpPr>
          <p:sp>
            <p:nvSpPr>
              <p:cNvPr id="1134" name="Rounded Rectangle 1133"/>
              <p:cNvSpPr/>
              <p:nvPr/>
            </p:nvSpPr>
            <p:spPr>
              <a:xfrm>
                <a:off x="4926952" y="3413994"/>
                <a:ext cx="160900" cy="637514"/>
              </a:xfrm>
              <a:prstGeom prst="roundRect">
                <a:avLst>
                  <a:gd name="adj" fmla="val 50000"/>
                </a:avLst>
              </a:prstGeom>
              <a:pattFill prst="pct5">
                <a:fgClr>
                  <a:srgbClr val="F2BD76"/>
                </a:fgClr>
                <a:bgClr>
                  <a:srgbClr val="B68F5A"/>
                </a:bgClr>
              </a:patt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35" name="Freeform 1134"/>
              <p:cNvSpPr/>
              <p:nvPr/>
            </p:nvSpPr>
            <p:spPr>
              <a:xfrm>
                <a:off x="5002518" y="3413994"/>
                <a:ext cx="81700" cy="637514"/>
              </a:xfrm>
              <a:custGeom>
                <a:avLst/>
                <a:gdLst>
                  <a:gd name="connsiteX0" fmla="*/ 1250 w 81700"/>
                  <a:gd name="connsiteY0" fmla="*/ 0 h 637514"/>
                  <a:gd name="connsiteX1" fmla="*/ 81700 w 81700"/>
                  <a:gd name="connsiteY1" fmla="*/ 80450 h 637514"/>
                  <a:gd name="connsiteX2" fmla="*/ 81700 w 81700"/>
                  <a:gd name="connsiteY2" fmla="*/ 557064 h 637514"/>
                  <a:gd name="connsiteX3" fmla="*/ 1250 w 81700"/>
                  <a:gd name="connsiteY3" fmla="*/ 637514 h 637514"/>
                  <a:gd name="connsiteX4" fmla="*/ 0 w 81700"/>
                  <a:gd name="connsiteY4" fmla="*/ 637262 h 637514"/>
                  <a:gd name="connsiteX5" fmla="*/ 0 w 81700"/>
                  <a:gd name="connsiteY5" fmla="*/ 252 h 637514"/>
                  <a:gd name="connsiteX6" fmla="*/ 1250 w 81700"/>
                  <a:gd name="connsiteY6" fmla="*/ 0 h 6375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1700" h="637514">
                    <a:moveTo>
                      <a:pt x="1250" y="0"/>
                    </a:moveTo>
                    <a:cubicBezTo>
                      <a:pt x="45681" y="0"/>
                      <a:pt x="81700" y="36019"/>
                      <a:pt x="81700" y="80450"/>
                    </a:cubicBezTo>
                    <a:lnTo>
                      <a:pt x="81700" y="557064"/>
                    </a:lnTo>
                    <a:cubicBezTo>
                      <a:pt x="81700" y="601495"/>
                      <a:pt x="45681" y="637514"/>
                      <a:pt x="1250" y="637514"/>
                    </a:cubicBezTo>
                    <a:lnTo>
                      <a:pt x="0" y="637262"/>
                    </a:lnTo>
                    <a:lnTo>
                      <a:pt x="0" y="252"/>
                    </a:lnTo>
                    <a:lnTo>
                      <a:pt x="1250" y="0"/>
                    </a:lnTo>
                    <a:close/>
                  </a:path>
                </a:pathLst>
              </a:custGeom>
              <a:pattFill prst="pct5">
                <a:fgClr>
                  <a:srgbClr val="B68F5A"/>
                </a:fgClr>
                <a:bgClr>
                  <a:srgbClr val="F2BD76"/>
                </a:bgClr>
              </a:patt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133" name="Rounded Rectangle 1132"/>
            <p:cNvSpPr/>
            <p:nvPr/>
          </p:nvSpPr>
          <p:spPr>
            <a:xfrm rot="5400000" flipV="1">
              <a:off x="1271020" y="2439020"/>
              <a:ext cx="357342" cy="357342"/>
            </a:xfrm>
            <a:prstGeom prst="roundRect">
              <a:avLst>
                <a:gd name="adj" fmla="val 7876"/>
              </a:avLst>
            </a:prstGeom>
            <a:solidFill>
              <a:srgbClr val="F2BD76"/>
            </a:solidFill>
            <a:ln w="3175" cmpd="sng">
              <a:solidFill>
                <a:srgbClr val="B68F5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1163" name="Group 1162"/>
          <p:cNvGrpSpPr/>
          <p:nvPr/>
        </p:nvGrpSpPr>
        <p:grpSpPr>
          <a:xfrm>
            <a:off x="1546100" y="4056397"/>
            <a:ext cx="1048654" cy="660899"/>
            <a:chOff x="9991600" y="897272"/>
            <a:chExt cx="1048654" cy="660899"/>
          </a:xfrm>
        </p:grpSpPr>
        <p:grpSp>
          <p:nvGrpSpPr>
            <p:cNvPr id="1146" name="Group 1145"/>
            <p:cNvGrpSpPr/>
            <p:nvPr/>
          </p:nvGrpSpPr>
          <p:grpSpPr>
            <a:xfrm>
              <a:off x="9991600" y="897272"/>
              <a:ext cx="1048654" cy="660899"/>
              <a:chOff x="5271404" y="4033388"/>
              <a:chExt cx="1048654" cy="660899"/>
            </a:xfrm>
          </p:grpSpPr>
          <p:sp>
            <p:nvSpPr>
              <p:cNvPr id="1147" name="Freeform 1146"/>
              <p:cNvSpPr/>
              <p:nvPr/>
            </p:nvSpPr>
            <p:spPr>
              <a:xfrm>
                <a:off x="5272557" y="4309613"/>
                <a:ext cx="1041476" cy="384674"/>
              </a:xfrm>
              <a:custGeom>
                <a:avLst/>
                <a:gdLst>
                  <a:gd name="connsiteX0" fmla="*/ 0 w 1041476"/>
                  <a:gd name="connsiteY0" fmla="*/ 0 h 384674"/>
                  <a:gd name="connsiteX1" fmla="*/ 1041476 w 1041476"/>
                  <a:gd name="connsiteY1" fmla="*/ 0 h 384674"/>
                  <a:gd name="connsiteX2" fmla="*/ 1039187 w 1041476"/>
                  <a:gd name="connsiteY2" fmla="*/ 19616 h 384674"/>
                  <a:gd name="connsiteX3" fmla="*/ 1010104 w 1041476"/>
                  <a:gd name="connsiteY3" fmla="*/ 100559 h 384674"/>
                  <a:gd name="connsiteX4" fmla="*/ 996006 w 1041476"/>
                  <a:gd name="connsiteY4" fmla="*/ 125088 h 384674"/>
                  <a:gd name="connsiteX5" fmla="*/ 965064 w 1041476"/>
                  <a:gd name="connsiteY5" fmla="*/ 174337 h 384674"/>
                  <a:gd name="connsiteX6" fmla="*/ 943314 w 1041476"/>
                  <a:gd name="connsiteY6" fmla="*/ 200110 h 384674"/>
                  <a:gd name="connsiteX7" fmla="*/ 905709 w 1041476"/>
                  <a:gd name="connsiteY7" fmla="*/ 239487 h 384674"/>
                  <a:gd name="connsiteX8" fmla="*/ 878171 w 1041476"/>
                  <a:gd name="connsiteY8" fmla="*/ 262716 h 384674"/>
                  <a:gd name="connsiteX9" fmla="*/ 833522 w 1041476"/>
                  <a:gd name="connsiteY9" fmla="*/ 294543 h 384674"/>
                  <a:gd name="connsiteX10" fmla="*/ 801752 w 1041476"/>
                  <a:gd name="connsiteY10" fmla="*/ 313564 h 384674"/>
                  <a:gd name="connsiteX11" fmla="*/ 749485 w 1041476"/>
                  <a:gd name="connsiteY11" fmla="*/ 338073 h 384674"/>
                  <a:gd name="connsiteX12" fmla="*/ 715608 w 1041476"/>
                  <a:gd name="connsiteY12" fmla="*/ 351727 h 384674"/>
                  <a:gd name="connsiteX13" fmla="*/ 652670 w 1041476"/>
                  <a:gd name="connsiteY13" fmla="*/ 368606 h 384674"/>
                  <a:gd name="connsiteX14" fmla="*/ 621374 w 1041476"/>
                  <a:gd name="connsiteY14" fmla="*/ 375909 h 384674"/>
                  <a:gd name="connsiteX15" fmla="*/ 520738 w 1041476"/>
                  <a:gd name="connsiteY15" fmla="*/ 384674 h 384674"/>
                  <a:gd name="connsiteX16" fmla="*/ 420102 w 1041476"/>
                  <a:gd name="connsiteY16" fmla="*/ 375909 h 384674"/>
                  <a:gd name="connsiteX17" fmla="*/ 388803 w 1041476"/>
                  <a:gd name="connsiteY17" fmla="*/ 368605 h 384674"/>
                  <a:gd name="connsiteX18" fmla="*/ 325871 w 1041476"/>
                  <a:gd name="connsiteY18" fmla="*/ 351728 h 384674"/>
                  <a:gd name="connsiteX19" fmla="*/ 291989 w 1041476"/>
                  <a:gd name="connsiteY19" fmla="*/ 338072 h 384674"/>
                  <a:gd name="connsiteX20" fmla="*/ 239726 w 1041476"/>
                  <a:gd name="connsiteY20" fmla="*/ 313564 h 384674"/>
                  <a:gd name="connsiteX21" fmla="*/ 207951 w 1041476"/>
                  <a:gd name="connsiteY21" fmla="*/ 294541 h 384674"/>
                  <a:gd name="connsiteX22" fmla="*/ 163311 w 1041476"/>
                  <a:gd name="connsiteY22" fmla="*/ 262720 h 384674"/>
                  <a:gd name="connsiteX23" fmla="*/ 135764 w 1041476"/>
                  <a:gd name="connsiteY23" fmla="*/ 239482 h 384674"/>
                  <a:gd name="connsiteX24" fmla="*/ 98168 w 1041476"/>
                  <a:gd name="connsiteY24" fmla="*/ 200115 h 384674"/>
                  <a:gd name="connsiteX25" fmla="*/ 76412 w 1041476"/>
                  <a:gd name="connsiteY25" fmla="*/ 174336 h 384674"/>
                  <a:gd name="connsiteX26" fmla="*/ 45471 w 1041476"/>
                  <a:gd name="connsiteY26" fmla="*/ 125088 h 384674"/>
                  <a:gd name="connsiteX27" fmla="*/ 31373 w 1041476"/>
                  <a:gd name="connsiteY27" fmla="*/ 100559 h 384674"/>
                  <a:gd name="connsiteX28" fmla="*/ 2289 w 1041476"/>
                  <a:gd name="connsiteY28" fmla="*/ 19616 h 384674"/>
                  <a:gd name="connsiteX29" fmla="*/ 0 w 1041476"/>
                  <a:gd name="connsiteY29" fmla="*/ 0 h 384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41476" h="384674">
                    <a:moveTo>
                      <a:pt x="0" y="0"/>
                    </a:moveTo>
                    <a:lnTo>
                      <a:pt x="1041476" y="0"/>
                    </a:lnTo>
                    <a:lnTo>
                      <a:pt x="1039187" y="19616"/>
                    </a:lnTo>
                    <a:lnTo>
                      <a:pt x="1010104" y="100559"/>
                    </a:lnTo>
                    <a:lnTo>
                      <a:pt x="996006" y="125088"/>
                    </a:lnTo>
                    <a:lnTo>
                      <a:pt x="965064" y="174337"/>
                    </a:lnTo>
                    <a:lnTo>
                      <a:pt x="943314" y="200110"/>
                    </a:lnTo>
                    <a:lnTo>
                      <a:pt x="905709" y="239487"/>
                    </a:lnTo>
                    <a:lnTo>
                      <a:pt x="878171" y="262716"/>
                    </a:lnTo>
                    <a:lnTo>
                      <a:pt x="833522" y="294543"/>
                    </a:lnTo>
                    <a:lnTo>
                      <a:pt x="801752" y="313564"/>
                    </a:lnTo>
                    <a:lnTo>
                      <a:pt x="749485" y="338073"/>
                    </a:lnTo>
                    <a:lnTo>
                      <a:pt x="715608" y="351727"/>
                    </a:lnTo>
                    <a:lnTo>
                      <a:pt x="652670" y="368606"/>
                    </a:lnTo>
                    <a:lnTo>
                      <a:pt x="621374" y="375909"/>
                    </a:lnTo>
                    <a:lnTo>
                      <a:pt x="520738" y="384674"/>
                    </a:lnTo>
                    <a:lnTo>
                      <a:pt x="420102" y="375909"/>
                    </a:lnTo>
                    <a:lnTo>
                      <a:pt x="388803" y="368605"/>
                    </a:lnTo>
                    <a:lnTo>
                      <a:pt x="325871" y="351728"/>
                    </a:lnTo>
                    <a:lnTo>
                      <a:pt x="291989" y="338072"/>
                    </a:lnTo>
                    <a:lnTo>
                      <a:pt x="239726" y="313564"/>
                    </a:lnTo>
                    <a:lnTo>
                      <a:pt x="207951" y="294541"/>
                    </a:lnTo>
                    <a:lnTo>
                      <a:pt x="163311" y="262720"/>
                    </a:lnTo>
                    <a:lnTo>
                      <a:pt x="135764" y="239482"/>
                    </a:lnTo>
                    <a:lnTo>
                      <a:pt x="98168" y="200115"/>
                    </a:lnTo>
                    <a:lnTo>
                      <a:pt x="76412" y="174336"/>
                    </a:lnTo>
                    <a:lnTo>
                      <a:pt x="45471" y="125088"/>
                    </a:lnTo>
                    <a:lnTo>
                      <a:pt x="31373" y="100559"/>
                    </a:lnTo>
                    <a:lnTo>
                      <a:pt x="2289" y="1961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48" name="Freeform 1147"/>
              <p:cNvSpPr/>
              <p:nvPr/>
            </p:nvSpPr>
            <p:spPr>
              <a:xfrm>
                <a:off x="5272441" y="4039637"/>
                <a:ext cx="1047617" cy="272487"/>
              </a:xfrm>
              <a:custGeom>
                <a:avLst/>
                <a:gdLst>
                  <a:gd name="connsiteX0" fmla="*/ 336667 w 1047617"/>
                  <a:gd name="connsiteY0" fmla="*/ 0 h 272487"/>
                  <a:gd name="connsiteX1" fmla="*/ 469721 w 1047617"/>
                  <a:gd name="connsiteY1" fmla="*/ 21078 h 272487"/>
                  <a:gd name="connsiteX2" fmla="*/ 523924 w 1047617"/>
                  <a:gd name="connsiteY2" fmla="*/ 44163 h 272487"/>
                  <a:gd name="connsiteX3" fmla="*/ 578127 w 1047617"/>
                  <a:gd name="connsiteY3" fmla="*/ 21078 h 272487"/>
                  <a:gd name="connsiteX4" fmla="*/ 711182 w 1047617"/>
                  <a:gd name="connsiteY4" fmla="*/ 0 h 272487"/>
                  <a:gd name="connsiteX5" fmla="*/ 1029298 w 1047617"/>
                  <a:gd name="connsiteY5" fmla="*/ 169869 h 272487"/>
                  <a:gd name="connsiteX6" fmla="*/ 1042910 w 1047617"/>
                  <a:gd name="connsiteY6" fmla="*/ 205833 h 272487"/>
                  <a:gd name="connsiteX7" fmla="*/ 1047617 w 1047617"/>
                  <a:gd name="connsiteY7" fmla="*/ 246170 h 272487"/>
                  <a:gd name="connsiteX8" fmla="*/ 1044546 w 1047617"/>
                  <a:gd name="connsiteY8" fmla="*/ 272487 h 272487"/>
                  <a:gd name="connsiteX9" fmla="*/ 3070 w 1047617"/>
                  <a:gd name="connsiteY9" fmla="*/ 272487 h 272487"/>
                  <a:gd name="connsiteX10" fmla="*/ 0 w 1047617"/>
                  <a:gd name="connsiteY10" fmla="*/ 246171 h 272487"/>
                  <a:gd name="connsiteX11" fmla="*/ 4603 w 1047617"/>
                  <a:gd name="connsiteY11" fmla="*/ 206719 h 272487"/>
                  <a:gd name="connsiteX12" fmla="*/ 18550 w 1047617"/>
                  <a:gd name="connsiteY12" fmla="*/ 169869 h 272487"/>
                  <a:gd name="connsiteX13" fmla="*/ 336667 w 1047617"/>
                  <a:gd name="connsiteY13" fmla="*/ 0 h 272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047617" h="272487">
                    <a:moveTo>
                      <a:pt x="336667" y="0"/>
                    </a:moveTo>
                    <a:cubicBezTo>
                      <a:pt x="383864" y="0"/>
                      <a:pt x="428826" y="7505"/>
                      <a:pt x="469721" y="21078"/>
                    </a:cubicBezTo>
                    <a:lnTo>
                      <a:pt x="523924" y="44163"/>
                    </a:lnTo>
                    <a:lnTo>
                      <a:pt x="578127" y="21078"/>
                    </a:lnTo>
                    <a:cubicBezTo>
                      <a:pt x="619023" y="7505"/>
                      <a:pt x="663986" y="0"/>
                      <a:pt x="711182" y="0"/>
                    </a:cubicBezTo>
                    <a:cubicBezTo>
                      <a:pt x="855721" y="0"/>
                      <a:pt x="979307" y="70392"/>
                      <a:pt x="1029298" y="169869"/>
                    </a:cubicBezTo>
                    <a:lnTo>
                      <a:pt x="1042910" y="205833"/>
                    </a:lnTo>
                    <a:lnTo>
                      <a:pt x="1047617" y="246170"/>
                    </a:lnTo>
                    <a:lnTo>
                      <a:pt x="1044546" y="272487"/>
                    </a:lnTo>
                    <a:lnTo>
                      <a:pt x="3070" y="272487"/>
                    </a:lnTo>
                    <a:lnTo>
                      <a:pt x="0" y="246171"/>
                    </a:lnTo>
                    <a:lnTo>
                      <a:pt x="4603" y="206719"/>
                    </a:lnTo>
                    <a:lnTo>
                      <a:pt x="18550" y="169869"/>
                    </a:lnTo>
                    <a:cubicBezTo>
                      <a:pt x="68542" y="70392"/>
                      <a:pt x="192128" y="0"/>
                      <a:pt x="336667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49" name="Freeform 1148"/>
              <p:cNvSpPr/>
              <p:nvPr/>
            </p:nvSpPr>
            <p:spPr>
              <a:xfrm flipV="1">
                <a:off x="5371768" y="4140371"/>
                <a:ext cx="835390" cy="176401"/>
              </a:xfrm>
              <a:custGeom>
                <a:avLst/>
                <a:gdLst>
                  <a:gd name="connsiteX0" fmla="*/ 0 w 1041476"/>
                  <a:gd name="connsiteY0" fmla="*/ 0 h 384674"/>
                  <a:gd name="connsiteX1" fmla="*/ 1041476 w 1041476"/>
                  <a:gd name="connsiteY1" fmla="*/ 0 h 384674"/>
                  <a:gd name="connsiteX2" fmla="*/ 1039187 w 1041476"/>
                  <a:gd name="connsiteY2" fmla="*/ 19616 h 384674"/>
                  <a:gd name="connsiteX3" fmla="*/ 520738 w 1041476"/>
                  <a:gd name="connsiteY3" fmla="*/ 384674 h 384674"/>
                  <a:gd name="connsiteX4" fmla="*/ 2289 w 1041476"/>
                  <a:gd name="connsiteY4" fmla="*/ 19616 h 384674"/>
                  <a:gd name="connsiteX5" fmla="*/ 0 w 1041476"/>
                  <a:gd name="connsiteY5" fmla="*/ 0 h 384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41476" h="384674">
                    <a:moveTo>
                      <a:pt x="0" y="0"/>
                    </a:moveTo>
                    <a:lnTo>
                      <a:pt x="1041476" y="0"/>
                    </a:lnTo>
                    <a:lnTo>
                      <a:pt x="1039187" y="19616"/>
                    </a:lnTo>
                    <a:cubicBezTo>
                      <a:pt x="989841" y="227955"/>
                      <a:pt x="776474" y="384674"/>
                      <a:pt x="520738" y="384674"/>
                    </a:cubicBezTo>
                    <a:cubicBezTo>
                      <a:pt x="265003" y="384674"/>
                      <a:pt x="51636" y="227955"/>
                      <a:pt x="2289" y="19616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5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0" name="Rounded Rectangle 1149"/>
              <p:cNvSpPr/>
              <p:nvPr/>
            </p:nvSpPr>
            <p:spPr>
              <a:xfrm>
                <a:off x="5489553" y="4109074"/>
                <a:ext cx="106360" cy="155476"/>
              </a:xfrm>
              <a:prstGeom prst="roundRect">
                <a:avLst>
                  <a:gd name="adj" fmla="val 11835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1" name="Rounded Rectangle 1150"/>
              <p:cNvSpPr/>
              <p:nvPr/>
            </p:nvSpPr>
            <p:spPr>
              <a:xfrm>
                <a:off x="5591415" y="4109074"/>
                <a:ext cx="106360" cy="155476"/>
              </a:xfrm>
              <a:prstGeom prst="roundRect">
                <a:avLst>
                  <a:gd name="adj" fmla="val 11835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2" name="Rounded Rectangle 1151"/>
              <p:cNvSpPr/>
              <p:nvPr/>
            </p:nvSpPr>
            <p:spPr>
              <a:xfrm>
                <a:off x="5693277" y="4109074"/>
                <a:ext cx="106360" cy="155476"/>
              </a:xfrm>
              <a:prstGeom prst="roundRect">
                <a:avLst>
                  <a:gd name="adj" fmla="val 11835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3" name="Rounded Rectangle 1152"/>
              <p:cNvSpPr/>
              <p:nvPr/>
            </p:nvSpPr>
            <p:spPr>
              <a:xfrm>
                <a:off x="5795139" y="4109074"/>
                <a:ext cx="106360" cy="155476"/>
              </a:xfrm>
              <a:prstGeom prst="roundRect">
                <a:avLst>
                  <a:gd name="adj" fmla="val 11835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4" name="Rounded Rectangle 1153"/>
              <p:cNvSpPr/>
              <p:nvPr/>
            </p:nvSpPr>
            <p:spPr>
              <a:xfrm>
                <a:off x="5897001" y="4109074"/>
                <a:ext cx="106360" cy="155476"/>
              </a:xfrm>
              <a:prstGeom prst="roundRect">
                <a:avLst>
                  <a:gd name="adj" fmla="val 11835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5" name="Rounded Rectangle 1154"/>
              <p:cNvSpPr/>
              <p:nvPr/>
            </p:nvSpPr>
            <p:spPr>
              <a:xfrm>
                <a:off x="5998863" y="4109074"/>
                <a:ext cx="106360" cy="155476"/>
              </a:xfrm>
              <a:prstGeom prst="roundRect">
                <a:avLst>
                  <a:gd name="adj" fmla="val 11835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6" name="Rounded Rectangle 1155"/>
              <p:cNvSpPr/>
              <p:nvPr/>
            </p:nvSpPr>
            <p:spPr>
              <a:xfrm>
                <a:off x="5387327" y="4099429"/>
                <a:ext cx="106360" cy="155476"/>
              </a:xfrm>
              <a:prstGeom prst="roundRect">
                <a:avLst>
                  <a:gd name="adj" fmla="val 11835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7" name="Rounded Rectangle 1156"/>
              <p:cNvSpPr/>
              <p:nvPr/>
            </p:nvSpPr>
            <p:spPr>
              <a:xfrm>
                <a:off x="6100280" y="4099429"/>
                <a:ext cx="106360" cy="155476"/>
              </a:xfrm>
              <a:prstGeom prst="roundRect">
                <a:avLst>
                  <a:gd name="adj" fmla="val 11835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8" name="Freeform 1157"/>
              <p:cNvSpPr/>
              <p:nvPr/>
            </p:nvSpPr>
            <p:spPr>
              <a:xfrm>
                <a:off x="5371768" y="4316474"/>
                <a:ext cx="835390" cy="248549"/>
              </a:xfrm>
              <a:custGeom>
                <a:avLst/>
                <a:gdLst>
                  <a:gd name="connsiteX0" fmla="*/ 0 w 1041476"/>
                  <a:gd name="connsiteY0" fmla="*/ 0 h 384674"/>
                  <a:gd name="connsiteX1" fmla="*/ 1041476 w 1041476"/>
                  <a:gd name="connsiteY1" fmla="*/ 0 h 384674"/>
                  <a:gd name="connsiteX2" fmla="*/ 1039187 w 1041476"/>
                  <a:gd name="connsiteY2" fmla="*/ 19616 h 384674"/>
                  <a:gd name="connsiteX3" fmla="*/ 520738 w 1041476"/>
                  <a:gd name="connsiteY3" fmla="*/ 384674 h 384674"/>
                  <a:gd name="connsiteX4" fmla="*/ 2289 w 1041476"/>
                  <a:gd name="connsiteY4" fmla="*/ 19616 h 384674"/>
                  <a:gd name="connsiteX5" fmla="*/ 0 w 1041476"/>
                  <a:gd name="connsiteY5" fmla="*/ 0 h 384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41476" h="384674">
                    <a:moveTo>
                      <a:pt x="0" y="0"/>
                    </a:moveTo>
                    <a:lnTo>
                      <a:pt x="1041476" y="0"/>
                    </a:lnTo>
                    <a:lnTo>
                      <a:pt x="1039187" y="19616"/>
                    </a:lnTo>
                    <a:cubicBezTo>
                      <a:pt x="989841" y="227955"/>
                      <a:pt x="776474" y="384674"/>
                      <a:pt x="520738" y="384674"/>
                    </a:cubicBezTo>
                    <a:cubicBezTo>
                      <a:pt x="265003" y="384674"/>
                      <a:pt x="51636" y="227955"/>
                      <a:pt x="2289" y="19616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5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9" name="Freeform 1158"/>
              <p:cNvSpPr/>
              <p:nvPr/>
            </p:nvSpPr>
            <p:spPr>
              <a:xfrm>
                <a:off x="5513204" y="4333828"/>
                <a:ext cx="592915" cy="180132"/>
              </a:xfrm>
              <a:custGeom>
                <a:avLst/>
                <a:gdLst>
                  <a:gd name="connsiteX0" fmla="*/ 337775 w 1049942"/>
                  <a:gd name="connsiteY0" fmla="*/ 0 h 272487"/>
                  <a:gd name="connsiteX1" fmla="*/ 470829 w 1049942"/>
                  <a:gd name="connsiteY1" fmla="*/ 21078 h 272487"/>
                  <a:gd name="connsiteX2" fmla="*/ 525032 w 1049942"/>
                  <a:gd name="connsiteY2" fmla="*/ 44163 h 272487"/>
                  <a:gd name="connsiteX3" fmla="*/ 579235 w 1049942"/>
                  <a:gd name="connsiteY3" fmla="*/ 21078 h 272487"/>
                  <a:gd name="connsiteX4" fmla="*/ 712290 w 1049942"/>
                  <a:gd name="connsiteY4" fmla="*/ 0 h 272487"/>
                  <a:gd name="connsiteX5" fmla="*/ 1047171 w 1049942"/>
                  <a:gd name="connsiteY5" fmla="*/ 214163 h 272487"/>
                  <a:gd name="connsiteX6" fmla="*/ 1049942 w 1049942"/>
                  <a:gd name="connsiteY6" fmla="*/ 235733 h 272487"/>
                  <a:gd name="connsiteX7" fmla="*/ 1045654 w 1049942"/>
                  <a:gd name="connsiteY7" fmla="*/ 272487 h 272487"/>
                  <a:gd name="connsiteX8" fmla="*/ 4178 w 1049942"/>
                  <a:gd name="connsiteY8" fmla="*/ 272487 h 272487"/>
                  <a:gd name="connsiteX9" fmla="*/ 0 w 1049942"/>
                  <a:gd name="connsiteY9" fmla="*/ 236679 h 272487"/>
                  <a:gd name="connsiteX10" fmla="*/ 2893 w 1049942"/>
                  <a:gd name="connsiteY10" fmla="*/ 214163 h 272487"/>
                  <a:gd name="connsiteX11" fmla="*/ 337775 w 1049942"/>
                  <a:gd name="connsiteY11" fmla="*/ 0 h 272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049942" h="272487">
                    <a:moveTo>
                      <a:pt x="337775" y="0"/>
                    </a:moveTo>
                    <a:cubicBezTo>
                      <a:pt x="384972" y="0"/>
                      <a:pt x="429934" y="7505"/>
                      <a:pt x="470829" y="21078"/>
                    </a:cubicBezTo>
                    <a:lnTo>
                      <a:pt x="525032" y="44163"/>
                    </a:lnTo>
                    <a:lnTo>
                      <a:pt x="579235" y="21078"/>
                    </a:lnTo>
                    <a:cubicBezTo>
                      <a:pt x="620131" y="7505"/>
                      <a:pt x="665094" y="0"/>
                      <a:pt x="712290" y="0"/>
                    </a:cubicBezTo>
                    <a:cubicBezTo>
                      <a:pt x="877477" y="0"/>
                      <a:pt x="1015297" y="91940"/>
                      <a:pt x="1047171" y="214163"/>
                    </a:cubicBezTo>
                    <a:lnTo>
                      <a:pt x="1049942" y="235733"/>
                    </a:lnTo>
                    <a:lnTo>
                      <a:pt x="1045654" y="272487"/>
                    </a:lnTo>
                    <a:lnTo>
                      <a:pt x="4178" y="272487"/>
                    </a:lnTo>
                    <a:lnTo>
                      <a:pt x="0" y="236679"/>
                    </a:lnTo>
                    <a:lnTo>
                      <a:pt x="2893" y="214163"/>
                    </a:lnTo>
                    <a:cubicBezTo>
                      <a:pt x="34767" y="91940"/>
                      <a:pt x="172587" y="0"/>
                      <a:pt x="337775" y="0"/>
                    </a:cubicBez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60" name="Freeform 1159"/>
              <p:cNvSpPr/>
              <p:nvPr/>
            </p:nvSpPr>
            <p:spPr>
              <a:xfrm>
                <a:off x="5548078" y="4513960"/>
                <a:ext cx="464389" cy="49220"/>
              </a:xfrm>
              <a:custGeom>
                <a:avLst/>
                <a:gdLst>
                  <a:gd name="connsiteX0" fmla="*/ 0 w 464389"/>
                  <a:gd name="connsiteY0" fmla="*/ 0 h 49220"/>
                  <a:gd name="connsiteX1" fmla="*/ 464389 w 464389"/>
                  <a:gd name="connsiteY1" fmla="*/ 0 h 49220"/>
                  <a:gd name="connsiteX2" fmla="*/ 443483 w 464389"/>
                  <a:gd name="connsiteY2" fmla="*/ 10082 h 49220"/>
                  <a:gd name="connsiteX3" fmla="*/ 232194 w 464389"/>
                  <a:gd name="connsiteY3" fmla="*/ 49220 h 49220"/>
                  <a:gd name="connsiteX4" fmla="*/ 20906 w 464389"/>
                  <a:gd name="connsiteY4" fmla="*/ 10082 h 49220"/>
                  <a:gd name="connsiteX5" fmla="*/ 0 w 464389"/>
                  <a:gd name="connsiteY5" fmla="*/ 0 h 492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64389" h="49220">
                    <a:moveTo>
                      <a:pt x="0" y="0"/>
                    </a:moveTo>
                    <a:lnTo>
                      <a:pt x="464389" y="0"/>
                    </a:lnTo>
                    <a:lnTo>
                      <a:pt x="443483" y="10082"/>
                    </a:lnTo>
                    <a:cubicBezTo>
                      <a:pt x="381263" y="34981"/>
                      <a:pt x="309118" y="49220"/>
                      <a:pt x="232194" y="49220"/>
                    </a:cubicBezTo>
                    <a:cubicBezTo>
                      <a:pt x="155270" y="49220"/>
                      <a:pt x="83126" y="34981"/>
                      <a:pt x="20906" y="10082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61" name="Freeform 1160"/>
              <p:cNvSpPr/>
              <p:nvPr/>
            </p:nvSpPr>
            <p:spPr>
              <a:xfrm>
                <a:off x="5271404" y="4295501"/>
                <a:ext cx="1041476" cy="384674"/>
              </a:xfrm>
              <a:custGeom>
                <a:avLst/>
                <a:gdLst>
                  <a:gd name="connsiteX0" fmla="*/ 0 w 1041476"/>
                  <a:gd name="connsiteY0" fmla="*/ 0 h 384674"/>
                  <a:gd name="connsiteX1" fmla="*/ 97133 w 1041476"/>
                  <a:gd name="connsiteY1" fmla="*/ 0 h 384674"/>
                  <a:gd name="connsiteX2" fmla="*/ 99916 w 1041476"/>
                  <a:gd name="connsiteY2" fmla="*/ 4486 h 384674"/>
                  <a:gd name="connsiteX3" fmla="*/ 96258 w 1041476"/>
                  <a:gd name="connsiteY3" fmla="*/ 4486 h 384674"/>
                  <a:gd name="connsiteX4" fmla="*/ 98094 w 1041476"/>
                  <a:gd name="connsiteY4" fmla="*/ 17161 h 384674"/>
                  <a:gd name="connsiteX5" fmla="*/ 513953 w 1041476"/>
                  <a:gd name="connsiteY5" fmla="*/ 253035 h 384674"/>
                  <a:gd name="connsiteX6" fmla="*/ 908993 w 1041476"/>
                  <a:gd name="connsiteY6" fmla="*/ 65945 h 384674"/>
                  <a:gd name="connsiteX7" fmla="*/ 926052 w 1041476"/>
                  <a:gd name="connsiteY7" fmla="*/ 25973 h 384674"/>
                  <a:gd name="connsiteX8" fmla="*/ 927488 w 1041476"/>
                  <a:gd name="connsiteY8" fmla="*/ 24588 h 384674"/>
                  <a:gd name="connsiteX9" fmla="*/ 942742 w 1041476"/>
                  <a:gd name="connsiteY9" fmla="*/ 0 h 384674"/>
                  <a:gd name="connsiteX10" fmla="*/ 1041476 w 1041476"/>
                  <a:gd name="connsiteY10" fmla="*/ 0 h 384674"/>
                  <a:gd name="connsiteX11" fmla="*/ 1039187 w 1041476"/>
                  <a:gd name="connsiteY11" fmla="*/ 19616 h 384674"/>
                  <a:gd name="connsiteX12" fmla="*/ 1010104 w 1041476"/>
                  <a:gd name="connsiteY12" fmla="*/ 100559 h 384674"/>
                  <a:gd name="connsiteX13" fmla="*/ 996006 w 1041476"/>
                  <a:gd name="connsiteY13" fmla="*/ 125088 h 384674"/>
                  <a:gd name="connsiteX14" fmla="*/ 965064 w 1041476"/>
                  <a:gd name="connsiteY14" fmla="*/ 174337 h 384674"/>
                  <a:gd name="connsiteX15" fmla="*/ 943314 w 1041476"/>
                  <a:gd name="connsiteY15" fmla="*/ 200110 h 384674"/>
                  <a:gd name="connsiteX16" fmla="*/ 905709 w 1041476"/>
                  <a:gd name="connsiteY16" fmla="*/ 239487 h 384674"/>
                  <a:gd name="connsiteX17" fmla="*/ 878171 w 1041476"/>
                  <a:gd name="connsiteY17" fmla="*/ 262716 h 384674"/>
                  <a:gd name="connsiteX18" fmla="*/ 833522 w 1041476"/>
                  <a:gd name="connsiteY18" fmla="*/ 294543 h 384674"/>
                  <a:gd name="connsiteX19" fmla="*/ 801752 w 1041476"/>
                  <a:gd name="connsiteY19" fmla="*/ 313564 h 384674"/>
                  <a:gd name="connsiteX20" fmla="*/ 749485 w 1041476"/>
                  <a:gd name="connsiteY20" fmla="*/ 338073 h 384674"/>
                  <a:gd name="connsiteX21" fmla="*/ 715608 w 1041476"/>
                  <a:gd name="connsiteY21" fmla="*/ 351727 h 384674"/>
                  <a:gd name="connsiteX22" fmla="*/ 652670 w 1041476"/>
                  <a:gd name="connsiteY22" fmla="*/ 368606 h 384674"/>
                  <a:gd name="connsiteX23" fmla="*/ 621374 w 1041476"/>
                  <a:gd name="connsiteY23" fmla="*/ 375909 h 384674"/>
                  <a:gd name="connsiteX24" fmla="*/ 520738 w 1041476"/>
                  <a:gd name="connsiteY24" fmla="*/ 384674 h 384674"/>
                  <a:gd name="connsiteX25" fmla="*/ 420102 w 1041476"/>
                  <a:gd name="connsiteY25" fmla="*/ 375909 h 384674"/>
                  <a:gd name="connsiteX26" fmla="*/ 388803 w 1041476"/>
                  <a:gd name="connsiteY26" fmla="*/ 368605 h 384674"/>
                  <a:gd name="connsiteX27" fmla="*/ 325871 w 1041476"/>
                  <a:gd name="connsiteY27" fmla="*/ 351728 h 384674"/>
                  <a:gd name="connsiteX28" fmla="*/ 291989 w 1041476"/>
                  <a:gd name="connsiteY28" fmla="*/ 338072 h 384674"/>
                  <a:gd name="connsiteX29" fmla="*/ 239726 w 1041476"/>
                  <a:gd name="connsiteY29" fmla="*/ 313564 h 384674"/>
                  <a:gd name="connsiteX30" fmla="*/ 207951 w 1041476"/>
                  <a:gd name="connsiteY30" fmla="*/ 294541 h 384674"/>
                  <a:gd name="connsiteX31" fmla="*/ 163311 w 1041476"/>
                  <a:gd name="connsiteY31" fmla="*/ 262720 h 384674"/>
                  <a:gd name="connsiteX32" fmla="*/ 135764 w 1041476"/>
                  <a:gd name="connsiteY32" fmla="*/ 239482 h 384674"/>
                  <a:gd name="connsiteX33" fmla="*/ 98168 w 1041476"/>
                  <a:gd name="connsiteY33" fmla="*/ 200115 h 384674"/>
                  <a:gd name="connsiteX34" fmla="*/ 76412 w 1041476"/>
                  <a:gd name="connsiteY34" fmla="*/ 174336 h 384674"/>
                  <a:gd name="connsiteX35" fmla="*/ 45471 w 1041476"/>
                  <a:gd name="connsiteY35" fmla="*/ 125088 h 384674"/>
                  <a:gd name="connsiteX36" fmla="*/ 31373 w 1041476"/>
                  <a:gd name="connsiteY36" fmla="*/ 100559 h 384674"/>
                  <a:gd name="connsiteX37" fmla="*/ 2289 w 1041476"/>
                  <a:gd name="connsiteY37" fmla="*/ 19616 h 384674"/>
                  <a:gd name="connsiteX38" fmla="*/ 0 w 1041476"/>
                  <a:gd name="connsiteY38" fmla="*/ 0 h 384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1041476" h="384674">
                    <a:moveTo>
                      <a:pt x="0" y="0"/>
                    </a:moveTo>
                    <a:lnTo>
                      <a:pt x="97133" y="0"/>
                    </a:lnTo>
                    <a:lnTo>
                      <a:pt x="99916" y="4486"/>
                    </a:lnTo>
                    <a:lnTo>
                      <a:pt x="96258" y="4486"/>
                    </a:lnTo>
                    <a:lnTo>
                      <a:pt x="98094" y="17161"/>
                    </a:lnTo>
                    <a:cubicBezTo>
                      <a:pt x="137677" y="151775"/>
                      <a:pt x="308823" y="253035"/>
                      <a:pt x="513953" y="253035"/>
                    </a:cubicBezTo>
                    <a:cubicBezTo>
                      <a:pt x="693443" y="253035"/>
                      <a:pt x="846913" y="175508"/>
                      <a:pt x="908993" y="65945"/>
                    </a:cubicBezTo>
                    <a:lnTo>
                      <a:pt x="926052" y="25973"/>
                    </a:lnTo>
                    <a:lnTo>
                      <a:pt x="927488" y="24588"/>
                    </a:lnTo>
                    <a:lnTo>
                      <a:pt x="942742" y="0"/>
                    </a:lnTo>
                    <a:lnTo>
                      <a:pt x="1041476" y="0"/>
                    </a:lnTo>
                    <a:lnTo>
                      <a:pt x="1039187" y="19616"/>
                    </a:lnTo>
                    <a:lnTo>
                      <a:pt x="1010104" y="100559"/>
                    </a:lnTo>
                    <a:lnTo>
                      <a:pt x="996006" y="125088"/>
                    </a:lnTo>
                    <a:lnTo>
                      <a:pt x="965064" y="174337"/>
                    </a:lnTo>
                    <a:lnTo>
                      <a:pt x="943314" y="200110"/>
                    </a:lnTo>
                    <a:lnTo>
                      <a:pt x="905709" y="239487"/>
                    </a:lnTo>
                    <a:lnTo>
                      <a:pt x="878171" y="262716"/>
                    </a:lnTo>
                    <a:lnTo>
                      <a:pt x="833522" y="294543"/>
                    </a:lnTo>
                    <a:lnTo>
                      <a:pt x="801752" y="313564"/>
                    </a:lnTo>
                    <a:lnTo>
                      <a:pt x="749485" y="338073"/>
                    </a:lnTo>
                    <a:lnTo>
                      <a:pt x="715608" y="351727"/>
                    </a:lnTo>
                    <a:lnTo>
                      <a:pt x="652670" y="368606"/>
                    </a:lnTo>
                    <a:lnTo>
                      <a:pt x="621374" y="375909"/>
                    </a:lnTo>
                    <a:lnTo>
                      <a:pt x="520738" y="384674"/>
                    </a:lnTo>
                    <a:lnTo>
                      <a:pt x="420102" y="375909"/>
                    </a:lnTo>
                    <a:lnTo>
                      <a:pt x="388803" y="368605"/>
                    </a:lnTo>
                    <a:lnTo>
                      <a:pt x="325871" y="351728"/>
                    </a:lnTo>
                    <a:lnTo>
                      <a:pt x="291989" y="338072"/>
                    </a:lnTo>
                    <a:lnTo>
                      <a:pt x="239726" y="313564"/>
                    </a:lnTo>
                    <a:lnTo>
                      <a:pt x="207951" y="294541"/>
                    </a:lnTo>
                    <a:lnTo>
                      <a:pt x="163311" y="262720"/>
                    </a:lnTo>
                    <a:lnTo>
                      <a:pt x="135764" y="239482"/>
                    </a:lnTo>
                    <a:lnTo>
                      <a:pt x="98168" y="200115"/>
                    </a:lnTo>
                    <a:lnTo>
                      <a:pt x="76412" y="174336"/>
                    </a:lnTo>
                    <a:lnTo>
                      <a:pt x="45471" y="125088"/>
                    </a:lnTo>
                    <a:lnTo>
                      <a:pt x="31373" y="100559"/>
                    </a:lnTo>
                    <a:lnTo>
                      <a:pt x="2289" y="1961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62" name="Freeform 1161"/>
              <p:cNvSpPr/>
              <p:nvPr/>
            </p:nvSpPr>
            <p:spPr>
              <a:xfrm>
                <a:off x="5271485" y="4033388"/>
                <a:ext cx="1048573" cy="272487"/>
              </a:xfrm>
              <a:custGeom>
                <a:avLst/>
                <a:gdLst>
                  <a:gd name="connsiteX0" fmla="*/ 336667 w 1047617"/>
                  <a:gd name="connsiteY0" fmla="*/ 0 h 272487"/>
                  <a:gd name="connsiteX1" fmla="*/ 469721 w 1047617"/>
                  <a:gd name="connsiteY1" fmla="*/ 21078 h 272487"/>
                  <a:gd name="connsiteX2" fmla="*/ 523924 w 1047617"/>
                  <a:gd name="connsiteY2" fmla="*/ 44163 h 272487"/>
                  <a:gd name="connsiteX3" fmla="*/ 578127 w 1047617"/>
                  <a:gd name="connsiteY3" fmla="*/ 21078 h 272487"/>
                  <a:gd name="connsiteX4" fmla="*/ 711182 w 1047617"/>
                  <a:gd name="connsiteY4" fmla="*/ 0 h 272487"/>
                  <a:gd name="connsiteX5" fmla="*/ 1029298 w 1047617"/>
                  <a:gd name="connsiteY5" fmla="*/ 169869 h 272487"/>
                  <a:gd name="connsiteX6" fmla="*/ 1042910 w 1047617"/>
                  <a:gd name="connsiteY6" fmla="*/ 205833 h 272487"/>
                  <a:gd name="connsiteX7" fmla="*/ 1047617 w 1047617"/>
                  <a:gd name="connsiteY7" fmla="*/ 246170 h 272487"/>
                  <a:gd name="connsiteX8" fmla="*/ 1044546 w 1047617"/>
                  <a:gd name="connsiteY8" fmla="*/ 272487 h 272487"/>
                  <a:gd name="connsiteX9" fmla="*/ 934094 w 1047617"/>
                  <a:gd name="connsiteY9" fmla="*/ 272487 h 272487"/>
                  <a:gd name="connsiteX10" fmla="*/ 932881 w 1047617"/>
                  <a:gd name="connsiteY10" fmla="*/ 266688 h 272487"/>
                  <a:gd name="connsiteX11" fmla="*/ 517022 w 1047617"/>
                  <a:gd name="connsiteY11" fmla="*/ 103355 h 272487"/>
                  <a:gd name="connsiteX12" fmla="*/ 101163 w 1047617"/>
                  <a:gd name="connsiteY12" fmla="*/ 266688 h 272487"/>
                  <a:gd name="connsiteX13" fmla="*/ 99950 w 1047617"/>
                  <a:gd name="connsiteY13" fmla="*/ 272487 h 272487"/>
                  <a:gd name="connsiteX14" fmla="*/ 3070 w 1047617"/>
                  <a:gd name="connsiteY14" fmla="*/ 272487 h 272487"/>
                  <a:gd name="connsiteX15" fmla="*/ 0 w 1047617"/>
                  <a:gd name="connsiteY15" fmla="*/ 246171 h 272487"/>
                  <a:gd name="connsiteX16" fmla="*/ 4603 w 1047617"/>
                  <a:gd name="connsiteY16" fmla="*/ 206719 h 272487"/>
                  <a:gd name="connsiteX17" fmla="*/ 18550 w 1047617"/>
                  <a:gd name="connsiteY17" fmla="*/ 169869 h 272487"/>
                  <a:gd name="connsiteX18" fmla="*/ 336667 w 1047617"/>
                  <a:gd name="connsiteY18" fmla="*/ 0 h 272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47617" h="272487">
                    <a:moveTo>
                      <a:pt x="336667" y="0"/>
                    </a:moveTo>
                    <a:cubicBezTo>
                      <a:pt x="383864" y="0"/>
                      <a:pt x="428826" y="7505"/>
                      <a:pt x="469721" y="21078"/>
                    </a:cubicBezTo>
                    <a:lnTo>
                      <a:pt x="523924" y="44163"/>
                    </a:lnTo>
                    <a:lnTo>
                      <a:pt x="578127" y="21078"/>
                    </a:lnTo>
                    <a:cubicBezTo>
                      <a:pt x="619023" y="7505"/>
                      <a:pt x="663986" y="0"/>
                      <a:pt x="711182" y="0"/>
                    </a:cubicBezTo>
                    <a:cubicBezTo>
                      <a:pt x="855721" y="0"/>
                      <a:pt x="979307" y="70392"/>
                      <a:pt x="1029298" y="169869"/>
                    </a:cubicBezTo>
                    <a:lnTo>
                      <a:pt x="1042910" y="205833"/>
                    </a:lnTo>
                    <a:lnTo>
                      <a:pt x="1047617" y="246170"/>
                    </a:lnTo>
                    <a:lnTo>
                      <a:pt x="1044546" y="272487"/>
                    </a:lnTo>
                    <a:lnTo>
                      <a:pt x="934094" y="272487"/>
                    </a:lnTo>
                    <a:lnTo>
                      <a:pt x="932881" y="266688"/>
                    </a:lnTo>
                    <a:cubicBezTo>
                      <a:pt x="893300" y="173474"/>
                      <a:pt x="722153" y="103355"/>
                      <a:pt x="517022" y="103355"/>
                    </a:cubicBezTo>
                    <a:cubicBezTo>
                      <a:pt x="311892" y="103355"/>
                      <a:pt x="140746" y="173474"/>
                      <a:pt x="101163" y="266688"/>
                    </a:cubicBezTo>
                    <a:lnTo>
                      <a:pt x="99950" y="272487"/>
                    </a:lnTo>
                    <a:lnTo>
                      <a:pt x="3070" y="272487"/>
                    </a:lnTo>
                    <a:lnTo>
                      <a:pt x="0" y="246171"/>
                    </a:lnTo>
                    <a:lnTo>
                      <a:pt x="4603" y="206719"/>
                    </a:lnTo>
                    <a:lnTo>
                      <a:pt x="18550" y="169869"/>
                    </a:lnTo>
                    <a:cubicBezTo>
                      <a:pt x="68542" y="70392"/>
                      <a:pt x="192128" y="0"/>
                      <a:pt x="336667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1138" name="Straight Connector 1137"/>
            <p:cNvCxnSpPr/>
            <p:nvPr/>
          </p:nvCxnSpPr>
          <p:spPr>
            <a:xfrm>
              <a:off x="10311611" y="1049352"/>
              <a:ext cx="0" cy="69437"/>
            </a:xfrm>
            <a:prstGeom prst="line">
              <a:avLst/>
            </a:prstGeom>
            <a:ln w="3175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9" name="Straight Connector 1138"/>
            <p:cNvCxnSpPr/>
            <p:nvPr/>
          </p:nvCxnSpPr>
          <p:spPr>
            <a:xfrm>
              <a:off x="10413702" y="1049352"/>
              <a:ext cx="0" cy="69437"/>
            </a:xfrm>
            <a:prstGeom prst="line">
              <a:avLst/>
            </a:prstGeom>
            <a:ln w="3175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0" name="Straight Connector 1139"/>
            <p:cNvCxnSpPr/>
            <p:nvPr/>
          </p:nvCxnSpPr>
          <p:spPr>
            <a:xfrm>
              <a:off x="10518188" y="1049352"/>
              <a:ext cx="0" cy="69437"/>
            </a:xfrm>
            <a:prstGeom prst="line">
              <a:avLst/>
            </a:prstGeom>
            <a:ln w="3175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1" name="Straight Connector 1140"/>
            <p:cNvCxnSpPr/>
            <p:nvPr/>
          </p:nvCxnSpPr>
          <p:spPr>
            <a:xfrm>
              <a:off x="10617169" y="1049352"/>
              <a:ext cx="0" cy="69437"/>
            </a:xfrm>
            <a:prstGeom prst="line">
              <a:avLst/>
            </a:prstGeom>
            <a:ln w="3175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2" name="Straight Connector 1141"/>
            <p:cNvCxnSpPr/>
            <p:nvPr/>
          </p:nvCxnSpPr>
          <p:spPr>
            <a:xfrm>
              <a:off x="10724083" y="1049352"/>
              <a:ext cx="0" cy="69437"/>
            </a:xfrm>
            <a:prstGeom prst="line">
              <a:avLst/>
            </a:prstGeom>
            <a:ln w="3175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3" name="Straight Connector 1142"/>
            <p:cNvCxnSpPr/>
            <p:nvPr/>
          </p:nvCxnSpPr>
          <p:spPr>
            <a:xfrm>
              <a:off x="10824642" y="1074472"/>
              <a:ext cx="0" cy="36000"/>
            </a:xfrm>
            <a:prstGeom prst="line">
              <a:avLst/>
            </a:prstGeom>
            <a:ln w="3175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4" name="Straight Connector 1143"/>
            <p:cNvCxnSpPr/>
            <p:nvPr/>
          </p:nvCxnSpPr>
          <p:spPr>
            <a:xfrm>
              <a:off x="10205488" y="1074472"/>
              <a:ext cx="0" cy="36000"/>
            </a:xfrm>
            <a:prstGeom prst="line">
              <a:avLst/>
            </a:prstGeom>
            <a:ln w="3175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14" name="TextBox 613"/>
          <p:cNvSpPr txBox="1"/>
          <p:nvPr/>
        </p:nvSpPr>
        <p:spPr>
          <a:xfrm>
            <a:off x="1317859" y="213903"/>
            <a:ext cx="65082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dirty="0" smtClean="0">
                <a:latin typeface="Montserrat"/>
                <a:cs typeface="Montserrat"/>
              </a:rPr>
              <a:t>FREE POWERPOINT </a:t>
            </a:r>
            <a:r>
              <a:rPr lang="en-US" sz="2800" dirty="0" smtClean="0">
                <a:latin typeface="Montserrat"/>
                <a:cs typeface="Montserrat"/>
              </a:rPr>
              <a:t>HEALTH ITEMS</a:t>
            </a:r>
            <a:endParaRPr lang="en-US" sz="2800" dirty="0">
              <a:latin typeface="Montserrat"/>
              <a:cs typeface="Montserrat"/>
            </a:endParaRPr>
          </a:p>
        </p:txBody>
      </p:sp>
    </p:spTree>
    <p:extLst>
      <p:ext uri="{BB962C8B-B14F-4D97-AF65-F5344CB8AC3E}">
        <p14:creationId xmlns:p14="http://schemas.microsoft.com/office/powerpoint/2010/main" val="76213444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UUID" val="{93E631CD-4DD6-4048-BB24-6492F0B8AF99}"/>
  <p:tag name="ISPRING_RESOURCE_FOLDER" val="\\cern.ch\dfs\Users\r\rmarraff\Desktop\GRAPHICS\my graphics for the courses 5\"/>
  <p:tag name="ISPRING_PRESENTATION_PATH" val="\\cern.ch\dfs\Users\r\rmarraff\Desktop\GRAPHICS\my graphics for the courses 5.pptx"/>
  <p:tag name="ISPRING_PROJECT_FOLDER_UPDATED" val="1"/>
  <p:tag name="ISPRING_ULTRA_SCORM_COURSE_ID" val="0B99BB9A-CA1B-4B41-8CBB-B4C342AA7423"/>
  <p:tag name="ISPRING_ULTRA_SCORM_SLIDE_COUNT" val="1"/>
  <p:tag name="ISPRING_SCORM_RATE_SLIDES" val="0"/>
  <p:tag name="ISPRING_SCORM_PASSING_SCORE" val="100.0000000000"/>
  <p:tag name="ISPRING_SCORM_ENDPOINT" val="&lt;endpoint&gt;&lt;enable&gt;0&lt;/enable&gt;&lt;lrs&gt;http://&lt;/lrs&gt;&lt;auth&gt;0&lt;/auth&gt;&lt;login&gt;&lt;/login&gt;&lt;password&gt;&lt;/password&gt;&lt;key&gt;&lt;/key&gt;&lt;name&gt;&lt;/name&gt;&lt;email&gt;&lt;/email&gt;&lt;/endpoint&gt;&#10;"/>
  <p:tag name="ISPRINGONLINEFOLDERID" val="0"/>
  <p:tag name="ISPRINGONLINEFOLDERPATH" val="Content List"/>
  <p:tag name="ISPRINGCLOUDFOLDERID" val="0"/>
  <p:tag name="ISPRINGCLOUDFOLDERPATH" val="Repository"/>
  <p:tag name="ISPRING_PLAYERS_CUSTOMIZATION" val="UEsDBBQAAgAIAFKMf0id/9eaPwQAAOQOAAAdAAAAdW5pdmVyc2FsL2NvbW1vbl9tZXNzYWdlcy5sbmetV/9u2zYQ/r9A34EQUGADtrQd0KIoEge0xNhEZMmV6DjZMAiMxNhEKDHVD7fZX32aPdieZEfKbuymg6R0gG1YtO+7491335HHp59zhTairKQuTpzXR68cJIpUZ7JYnTgLdvbrOwdVNS8yrnQhTpxCO+h09PzZseLFquErAd+fP0PoOBdVBY/VyDw9PCOZnTjzceKGszkOrhI/nITJmE6ckavzO17cI1+v9E+/vX33+fWbtz8fv9za9YGJZ9j3D4GQRXrzqgdQwKLQTwCN+ElALpkzMp/D7MIF82lAnNH2yzDreUQunJH57LRbRBEJWBL71CMJjZMgZDYXPmHEc0ZXukFrvhGo1mgjxSdUrwXUsZalQJWSmf0h1bBQNKLLmRfOMA2SiMQsoi6jYeCMYl2W979YWN7Ua12CuwplsuLXSmTWJzDG/n5Xigpc8xoYheBVryX8U+dcFkedriO8pMEkYWHoxwkJvN2KMyJFhrySGzcDUSIckwgASl6J8gm2iWWZNUdYqWEIUzqZ+vBmJoSpXK0VvOuhccwJ1GAuii4r4AiJgF1xvAwjzyQNXCGO7nhVfdJldsCP/UJ1AdPADYGCLtsDZwZjBww1lqAbZSnSugtsRuIYT0gyDi+ByNB34RCL8Bza7XyIxRWJoUVI3GUT4As6wYbwpsV2/N/1V8oNndU94mkKdiZ9G6mbClZMSqELbKdVw7zE5MMCqkax/50ubgEhsbZeK7kREEKZdbMHNMUlnuHPhwX9PTnD1CdeAoTywmXCrNgZZxzkodA14kppswHwy7MNL1KBrkXKGyD8Pfwtk5n9mym2jeRjI/9CvN5Ky4utKgUeuXxxNDC0AyF7HGHeVBBeXYv8ru5yvRf+U6IwxP7PEPpsfaD/uG3WMYUOGEvd34KAPBtBAkVV/a1ocAaO5m3PgyjQ4maAzyDcAgQaPRXjAlJ1EMIFpHCA/ZKMY8pg2C7FdSXrzjlmK9sW6PtFTeHgoEQtHgp7LW409IQSfNOOM5A1W+nOgu5NywPtYZT5EHIAgKt2JAKkkjnEn/XAXMzILgOtZBzsZKkbldkWVfLWygbktsnF4zl8U+rcripe7cjbqtbpj0TRbi5qnc4HzJOY4MidJi4OXGKOcKZpVE8j4KKJyWdx4uOxMQdS5rxO16CVN7opsp5A7SnMI2cYwLYpjQUv0/U/X/7uifFNJO0q2q6+HwQCHWaEiHwF+yPQtaj+7AJheHxoZ3aC4jnB5yRCfay3p9edven0TjMKnPhfjoi8FfZc57B01O0XKLetHGYMu9MZsDK2JNRNmXbP332EGY4gR+0hyxnNeHkLssS0VoNQbPINC+th3h9uD02tZCGG2P6YsJsNMzpPsOfZqxR0oJLpbTvBMjgwpts7lYI7VV8wd4oDUL1v8EQm64GAdlDsNAa6vX1+6PXN47nx9amy99Hjl3vX038BUEsDBBQAAgAIAFKMf0iKZ3mFjQMAAKMOAAAnAAAAdW5pdmVyc2FsL2ZsYXNoX3B1Ymxpc2hpbmdfc2V0dGluZ3MueG1s1VdRb9s2EH73ryA49LFW0qZrZsgOgkRGjDi2Yalbi2EIaJG2iFCkRlJ23af+mv2w/ZIdxTixl6SjV2TIkAdHx7vvjh+/O1HxyedSoCXThivZxYftA4yYzBXlctHFH7L+62OMjCWSEqEk62KpMDrpteKqngluipRZC64GAYw0ncp2cWFt1Ymi1WrV5qbSblWJ2gK+aeeqjCrNDJOW6agSZA0/dl0xg3utFkKxN10pWguGOIUSJHfVEdEXxBQ48m4zkt8stKolPVNCaaQXsy7+4fjU/W18PNQ5L5l0mzM9MDqz7RBKuauHiJR/YahgfFFA4e+PMFpxaosufnvwxsGAe/QQpgH3myAO5kzBbqS9xS+ZJZRY4h99Qss+W7MxeBNdS1LyPIMV5Ajo4vPsOh0OzpPr0ThL0uuL7Groa9gjKEs+ZnsEZYNsmOzjHwp/8WmSTIeD0eV1Nh4Ps8HkPgoY3SEkjnYZi4FZVeuc3REWE2tJXsABQMycCMPiaNu0cZsrucOye0YzJUBFTRQou5wxOiIl29JVesNlHzwPMZrDRsS6i081JwIjbong+V2wqWfGctsoub/tiQALOoahqxTfp/fs5AXRhm2XtVkxTjx579eRssz81rBya3rK9RdVC4rWqkaC3zBkFQKq6hL+KxjaFiSaa1U2VugZi4zgUNySsxWjJyGJPkGKsoZIaNdKMOsz/F7zL2jG5koDLiNLaGywc+Px23sBV8SYe1CyqfGVl9lgdJ58fOU2SOiSyHxPcNAGKyv7HPgE9i4VpBBCAZtbEMBMTmrDmvOhnDZuIdsMzl2QZXPo7iAbUDhuDvV4TFjIQcVc1iwUMCcSKSnWiOTQbcZJaMlVbcDixeKhzb8q0IciLptSF9BskExTpkPQDg7fvD169+P745867ejPr3+8/mbQ7QSaCOKy+RF09uSIC4v626D7h6BvjLsHsX2lS6dQ+iDp4yP8dmI+HCRx5Abc4/PO6vpljrs0OZ2eXaBpkn4YZmknRAwjhYCwvAA1zd0bPyRmMOqPQ/wc2SidJKeXyTTEfzJNfg6qGXCD2iZJg+CCNjO+DPGa+nfGZOt9EVQCDPyFf7vAyBe85CDh/0UvP9VW3z8G/pNW/q6ri58Dz9TKjOi8gBN9NhW8+FH5nPS+JMb8092FfeeGHkePfgu5lZJLXgKP7ipw9wHVe3d0AHf+R5daLUDb/bDstf4CUEsDBBQAAgAIAFKMf0i5Awe2uQIAAFoKAAAhAAAAdW5pdmVyc2FsL2ZsYXNoX3NraW5fc2V0dGluZ3MueG1slVZtT9swEP6+X1F13wl7LZNCJSidhMQGGojvTnJNrDp2ZF/K+u9nOzax26TNckLCd8/je/VBqraULz/MZmkumJDPgEh5qYzG62a0uJ5nLaLgF7ngCBwvuJA1YfPlx5/2SxOLPMcSO5BTORuSQ+9mYb8pFOfj28LIGCEXdUP4/kGU4iIj+baUouXF2dCqfQOSUb7VyMsfi9V61AGjCu8R6iim9ZWRaZRGglJgQvq+NnKWxUgGzHu6tN9ETu/qdPYHtB1VFC3t5pORMVpDSoiLfHVjZBzP9e1xVxZGThMQ/qKGfvlsZBTKyB5kfPndVyOjDNG0zf/MSCNFaQoac0438Z3DBCn08zNRXRo5SzAJGUdnu+DKY3O9C0Du1/Ddp+a5SsGeTF0PFoJpesZgibKFNPGnzqYq8fbYon4fsNwQpjQgVPWgJx30E2mVvybW9bg/8EZ5EYCcoke8CtbWsOriDYCxvsevVrd2VYTxveuCACXsnDKIsFf2yN+6rEfIQNkjnxkt4JGz/RH80NJxfItviWvm6eprK3Cij75e/uStxtODebgqcO0UHlOLApZmHehlTZAK/kJrMM1LE2vqIkuOQks52dHSMn4ZXLa3Oak0OTC4gRserxQpMhiaOhuq3tVh2+w5Hkpnjaey+9vQ59idZ6hX+fWcIJK8qnW6aj5zPP1WdH3myTDDVQfkPd+IgGN9j5FqIrcgX4RgU91wgaCmXi+6FzYGT5OgBmkyXOXUXTJUft7WGci17hoFPz2xrsNVtKyY/sFXCm9QeKNry4i1o2Kl7+OEsnd4oHFDAETmlR/e7tBZ6pYhZbAD5smBxuY8llyq9JiOTdwNPsAGg9fiFJNm0m2MflZCXGwYILzqsIYZneX8MkaSKZtYtAD8Lu5zirazX2pm+MJ9Zs9ulqKLtf24gFpp/qf8B1BLAwQUAAIACABSjH9IMCzLSF8DAAC0DQAAJgAAAHVuaXZlcnNhbC9odG1sX3B1Ymxpc2hpbmdfc2V0dGluZ3MueG1s1Vdbbxo5FH7nV1he9bFM0ss2RQNRlEwUFAqIme62qqrIjA1j1WPP2h4ofeqv6Q/rL9njcUigudT0tlvxAHN8znfun4f48H0p0IJpw5Xs4v32HkZM5opyOe/il9npwwOMjCWSEqEk62KpMDrsteKqngpuipRZC6oGAYw0ncp2cWFt1Ymi5XLZ5qbS7lSJ2gK+aeeqjCrNDJOW6agSZAVfdlUxg3utFkKxF71QtBYMcQohSO6iI+LMlgJHXmtK8ndzrWpJj5VQGun5tIv/ODhyn7WORzrhJZMuN9MDoRPbDqGUu3CISPkHhgrG5wXE/ewJRktObdHFj/ceORhQj27CNOA+B+JgjhUkI+0lfsksocQS/+gdWvbemrXAi+hKkpLnGZwgl38Xn2QX6aB/klwMR1mSXpxlLwY+hh2MsuRVtoNR1s8GyS76ofBnr8fJZNAfnl9ko9Eg64+vraCiWwWJo+2KxVBZVeucXRUsJtaSvIAGgM2MCMPiaFO0VpspuVVl94ymSsAQNVYYzSBSseriI82JwIhbInh+dWqJnjN7ygXk4Gz32zNp8TWgzzcviDZs09H6xLhxyHtvhsoy87bJ81J0l+rfqhYUrVSNBH/HkFUIkq9L+FUwtDliaKZV2UgFMRYZwSlDC86WjB6GOHoNLsoaLGH/KsGs9/BPzT+gKZspDbiMLGBTQc6Nx2/vBFwRY65ByTrGB35w+sOT5NUDlyChCyLzHcGh26ys7M/AJ5C7VOBCCAXV3ICAyuSkNqzpD+W0UQtJM9h3QRZN010jG1BoN4d4PCYc5DCFXNYsFDAnEikpVojksD/GjdCCq9qAxA+LhzbfFKA3RVw2oc6BlcGZpkyHoO3tP3r85Omfzw6ed9rR54+fHt5rdMkpY0GcN08qx3eSVpjVF9T1FaN7COyG7anSpZtQesPp7aR8yYE3iSSOHO3czmBW17+KwNLkaHJ8hiZJ+nKQpZ2Q9g4VghLkBczHzN3KITb94ekoRM+VD6Xj5Og8mYTojyfJX0ExA27QIiRpEFxQMqPzEK2JvwXGGzdAUAhA4XN/XwCJC15yGMrfYjvvWpTvX+xfspz3v1741f1Ry8mIzgvo0U/r639PZz+0YP+nGvinqxffrTfdOLr1P0UL5Nv/tHqtfwFQSwMEFAACAAgAUox/SOhuVkqdAQAAJAYAAB8AAAB1bml2ZXJzYWwvaHRtbF9za2luX3NldHRpbmdzLmpzjZTLbsIwEEX3fEXkbitEn7TdoUKlSiwqlV3VhROGEOF4LMdJSRH/3ox5xYlT8Gzim+M7nknsTS+oBotY8BJs7LOdf7hzqwFpRudw7eqiQ09JZ0pDBtJwk6CcJSmIRAJrkMXB4ShvT4TPn0nrHZafIplDVvNjSG8WXGR1XHkstEfLPFrh0X482tqX+NepbF/VrqJat8PcGJT9CKWpWtWXqFNuGXb1Zke9wAaMBegz6IJH4JgO7egiT44PQ4o6F2GquCynGGM/5NEq1pjLeVf+ZalAVx98tQMGz8PXiWMnksy8G0ibiSdPFN0k/VQZ7PM+Tii8sOAhiJrvwI5/UMe4XVCDLpIsMQd6dENRpxWPodWlpxGFi8nKq9XNIUWbM7A2O+LulsIhBC9Bt6zG9xQOiCpXF3xApTGmjrTQds+PqEA+T2S8Tz2g8HK0WbLt6t6pULv9MXOOEDaO0NJ3+lKfKC889+a42EmcNRJPPUvFpXnRoynf4sJ7j5jmPULzr4BxY3i0TKvroboaqzZwvQI9QxTV5r/P7bNo1N3b/gFQSwMEFAACAAgAUox/SBra6juqAAAAHwEAABoAAAB1bml2ZXJzYWwvaTE4bl9wcmVzZXRzLnhtbJ2PMQ/CIBCFd34FuV2wW9MA3UzcHHQ2FVFJ6NFw1PrzhdQYZ4dL7l3e915O9a8x8KdL5CNqaMQWuEMbrx7vGk7H3aYFTnnA6xAiOg0YgfeGKd+0eEiOXCZeIpA0PHKeOimXZRGeplQSKIY5l2ASNo6yzBhRVlJOKwor2/m/6M8NDGOcq8vsQ96jKXtRq4VTshoqc3YoPN4iyGpQ8uuuys6US0URSv48ZtgbUEsDBBQAAgAIAFKMf0jW8MufbwAAAHcAAAAcAAAAdW5pdmVyc2FsL2xvY2FsX3NldHRpbmdzLnhtbA2Muw7CMAwA936F5b08NoamnegGC2VGVmNQJMeumlCVv8fb6XS6btizwMZrSaYBz4cTAutsMekn4HMa2wtCqaSRxJQDqiEMfdOJzSQPrtXDAovQj9eJs0PlO2Uvx6/Ia7vurpJCCzefvhNHPPbNH1BLAwQUAAIACAANdq5GiiTiqPoCAACwCAAAFAAAAHVuaXZlcnNhbC9wbGF5ZXIueG1srVVNb9swDD2nwP6DoXulpF3XNrBbdAWCHdahQNZtt0C1GVuLvybJddNfP8ry95xuBXZIYFN8jxT5SLvXz0nsPIFUIks9sqBz4kDqZ4FIQ488fF0dX5Drq3dHbh7zPUhHBB4pUmEAPCZOAMqXItcIvuc68kjPQJGZOLkUmRR6j9xnyN1FuiTvjmbokiqPRFrnS8bKsqRCISINVRYXhkRRP0tYLkFBqkEymwZxGuxS/x2NvyRLmd7noHrIXL89cE3ScjwrMSApT2kmQ3Yyny/Yj7vPaz+ChB+LVGme+kAcrOSsKuUj93d3WVDEoIxt5tok16C1SaKyzVy9FIuL1FHS94h12CSgFA9B0TgNCbNYNgF2tzFXUc2jBrSGV+1EzVv5bcz7pnGrOsc657x4jIWK8KgP6ayTQJcNo7pJdd1KQQ+NglaGiTgSfhVCQlC9fmslMl8QG7BVXJUnVaWPB/i04r7O5P4WYaiiuoO0bRq1TaMVqOWgbfR1R0Ga226B60JCU6qZ+yQCyL5wKbmRxZWWBbhsZKyxbAh2mb1y3aSuIW6kk/jsH3pj/Eat+ale60wF+B+N+YREbU1EGsDzSqCPhgRrqgGLbWxU5zE1MbucVPGY9HQ9MNkc66bgRRzNZQg4hgHXnHV2dggKkit08Qs5wvYODoIjEUYx/vQkw/j0IE3C5W6SoXdwEBxn/m4C2prbMrJxHUdiahXksol14vqF0lkiXip5DvaMXlY6fG3kmqObXLQH5/M/RnEQoxnMLZlYXeapt6+aw3szp1p1PpvcWgZqxXkAXeTWq5mFIh/5BLDlRaxv+zk1+7AHHeU8NR3TXN9R71m5Fi/glCIwX7rFqalJBEYzHvlwcdpjwH7idhmEr0yHIm6ztKkDpax6s/9VRZstX7fOdv1Qh12s4ZOA0mLsTH1EdYQyK9Jg1EOadx8RFeNOu5HAnRi2eKPFCYo0yz3yHh/qO1+eXXZXPsdPOOt9a+5tYJvLG1Z6nXCnIFbrur2IW+8GfPwNUEsDBBQAAgAIAFKMf0gELfffwQcAAO0dAAApAAAAdW5pdmVyc2FsL3NraW5fY3VzdG9taXphdGlvbl9zZXR0aW5ncy54bWytWetu47gV/t+nIFws0P6JL/IthceFLnQijCN7LSWZaVEIss3EQijRlWhPsvCPPk0fbJ9kDykplhTHkSYbYYLR4fm+c8hzIamM4ic/1HcxZ4H/m8d9FtqEcz98jMd/QWi0YpRF84jEhMfNo+TeD9fshxk+MCEDacy9cO1Fa12MxuMWmsgfNByoQ2MIb12t20GDLu7gITJwT4exS8W4VHQYMzptfdQsUSS8EVmRkJ9mHTULo28BZhiTiJvhmjyPlaJ2fqg4g6vIW/ugF4/7XfEcMqsHoyse1G33Bj186KiKovSR3jPaRuswGFwO1DbCrW6vpRy0YUfpKKjd67Uv+4f2oNNT4G1y2QeWLr7so+6g2+0Yhw7uABqpqmZ09MNAuWy3VbCGh5f6YTLRBq0WarfbStc49PrKRGsh0FaAQ1WGYgEVQ9GU/kHV1PZQQRN9ok26B2zgvt5Dww7ut1qHrqYprdZxcY+zyy/XUVp5OtlyfkB4MgQnR0VuNU8k12i1iyJQdkiwpR4naOnFxPIC8qUx2VHq7vEzyP2wkaanTOVMOfOqKE2EIA6BZlxgGTWlLFOQ/uQLIi9H/vpLY7njnIUXKxZycPIiZFHg0cb4r0nOpDOqgmR7EtXBPXgrcjQ3kD9VYaktyGN4zoFWLNh64cuUPbKLpbd6eozYLlxXcnPzsiUR9cMn0G5dDnR81hD1Y25yEhT8w0PxVIdtoU/FRLjXx+KphKTektDMYkv+1MAdTX68IiXo3o99LqFqWzznoFvvkRQDMFTFcx4TgpVi1Abi+RjEyTMHdUWUfeesOvVeSFQ0krTJsyi23W3r5tM2Yo9isYu4jwP9iqMMuk74KDxsiacSSExQGKwUpXTZ5PyNkmL6Wu4lowCsQHDzzSUVScq55uqzm7lqfXens6uZq5lXjbGeVCUSZfm3Tn/43O71/z5qpriKTPaNOp0WuZAk67WqcVnOYjZ1gRBPXQt/cxpj8bs2dHbrTE0LN8bpf2oTzBf4rjEWv6tAbxcLbDmuPTUN7Jq2a80cuS5T7GCjMf7Odmjj7QniDO198gPxDUHQnv2IoJj6azkgWrYf7kgFe8ZCvTetK9eZzaa2iy0jkzTGOFwjI/J+QDrUJ1qoNl4ARwSbYfRzcFfGXzIgldLaJNfm1fUU/jnCkWv/cUPhH/8Jb+bYgviRsALwBtu2eoVdbfYNIgcZN6sJmn2FRPtaE/Qd25AZ2K4As9Q780p1zJklkmuBbWdh6q+ZtfJCxEL6grzVCnAIdo+9z3YxSESykXWSY3FtQzb+9RbS2lSnJ1I44UR+KJP50d8T8CJaV4oUlJWODRGrX2/Nf7kT1Zxiw4XgGbN715FVL+x5UB4h48ijlIlpgGlvvffCFRzXyMrbQYq9gNraX0u1rQeTF878d+f/hjyeltYvaVVaBv72y8WnvTOdKbSVey8Kq5VYia3QGd5OOYAjJbgO+/mWfzSX3Hpc/FmO/Amzm6u2/e7UqsTo8/MqufATk7Ih7/ECNkZoB5rPaoHwDWQM9MDA82ktoGlNwJy8F8PpPULislKLwJqlHBZDn6C5g1gUHLmDGNWjuMeabTpi1clSHEgrgGX0kjw4nTvi2kAJ3NVe82dJHhj0CEq8PUQW5H6cJNTFz9mrmyhZJxb9Mt/aUyIL3HqUXz8QOEb9QJzMq9He3uBsNZN2XFiSe7aja9n7qP8kWzKEahckK7NNwpbYfYhYIKXUi7NiSzaFf37SkWSKi8TuPGezAq+N1YV+7eqqpWNxWhSlTqvjIM2FZ1PHdqeqJhgg3wOPrzawIT2IM3x1ruS0Z+CJCnzp8trEi1ab3//3/+o0JX8SKUql/6jLA1Us+hh+5fu3xTiJ/1OBx1G1IlS+VASmh+UMWv3sLLMhXUvVcVT9+gYSxpb5wXbRqtLhI09yoy6+QhuRR7nG+MaLnqANOYzRukRy+iJBeG0fjneIHad+SGrCP93XxeQdc+6qhiEvV1Ao1F89JdvjGnko/Y6CKNyyavDp16oFjapESdY+r88pt4qsJ0BdJu/Hqtyf3DleBccbK9yI2Y4XLsAhjxidi08Hb7+VgYL40rGkZMwjcWfK3vIa8Yb9SGM3fvBoDGp5UVl1Dj7MxakypSzKytoLAnesdU41FZT17hiFDqkns8mpF+VllK5r8sta3u9X2RvH4cCfDuU8PwrL+hZ55m/0c8Kyvi22jRncMN6AyiN5ZPa1Q/OivLxK5ECHhB4Is/XN3oo6woOp+OoV51xKBUXNgK3JOL8xOn5A0poWQ3m/m+84Pgpft/MbgVm+2Om1qjRwzOHm+SQecZ9T8n6Gy+lAHeaTQL6fKoNU51QdJB9py2uSSBF/2ZIvDbhyeKtNID6fN1DK8aUhVjX5Av4ebps1NdHTckjpzXloIJu67Om1TIaildczxZKKPw8aNd+s06h5LkKjlPb9AIa7YEkiDDngkyxHi7K89ib72nEnD2iZShrYd0bzBHwD3CHcOl5BOUkhseQBJyua5CU/Huwo9ynZE5oR5SS51Tm/AKMYyuN8dqt8Sh54rnpTQe0qSDveMRfz2sWBd2HylnMSl4zU23y4t4zl5E80rWwHOs77xJ6UNWuR7vk+zXgp7M0TpkD3vcUfNfN7LfSoN3/FKssACnzv/kX3D1BLAwQUAAIACABTjH9IXsqXvlsjAAC0RwAAFwAAAHVuaXZlcnNhbC91bml2ZXJzYWwucG5n7Xx7WJNXtjedXrRDK9PLQFUgrU51OhI43jVc0tbaiHRAVEQCSSwWKARFhQBJCLEXi05aUkUJXiC1gEggiRBCIORiS5G2QVIJSYQQIiLG5AViSF4CuZ43wXY68z3Pd77zPOd8f/EHhL3fvX9r7bXXWvu3eN6dM3viUS/+ccUf/fz8Xozd9d5eP79nM/38ni5Y+hzUs7XUDIc+nsrfi3rXj9MfbIAaz2S98/d3/Pxa6P7OD5+F2s8f25WS7+e3rNv781Rv3vWP/PxQsbHvvbO/GDulxdOni5I8x0MrAm4uOfQ9/JUdXxZ9YFq+L++tp858fKrtL7s/+fpPrLqv/7Tn69erdi39+JXE1FfChv+068KOF15fgl+5/VX0GxYPt0U3g0lG5mM3kk0GoFq0YaN6/lK0OicTFHBdl2rZeibV/eiyzvnwjloyyz+Mc94PegrSy6/jc34Wuxo/hbVhsX1uPdWdJdrg7fdLTo68qzSnzw5lMb8Kesbbcyh+Kp0exIsQPX5X5BviZ8lZ67hEon5WsOafzQZmKaLmeW/zpmj4J8maap+Ym2BL1bM+eR8G8nyDt/alB3o/732R0vcH7x8j/0FL8X6eXFnY2DO5VTp/u9ZE9ThQSOdYAB1bYu6pJdeTRPWh5Ogy60g/cGZtzTb7IxSSZJ0ukjoeTeVRHbJQ0qOrtWqpGxz5Qx5JcRnrzmcj9Qkl919BJcTMf+Qk+uBpHY/TZzv1NeTs20STbRzmmXu0Dje/u6SmgWi9gxpfRdeYPlkSug37yzWmv3fCNq4/PBP4q0JzAJ7FLLUb5koqECc2wCeLweurs5GOIfktZoBvHB0ahz9DXNmkB+sjKG/F6LVknWO04/q4sqGSR7UVUYOo8b4VhwWh+0YfShxa0y29aPClc9nv9DYli2259hSvrU7yDvZJBuWls7x99EvsN9PQ/WbjQ/iLPuO9QBtikwK0VhGz+P6ZjvOfkcg068anvY8aWqq0drdNCmPaaukxKxgn9pg2Xy7N9MnbFMhbUq933Xw64If64Fc9S1/z9gYRjtCGGmpIxoPgZzDnvTkLtxRs6sVxBwwAKdbYbIkYpjp7qW36kotUK3C1LBThXje9ttECedDWXkslwhNiKu4168HjUpdLmKXtHyMUlTHYGoTB2W2p5NUAYxPq8b/TgTaLaoptUaljo68JP8BsqY5hl18fpS6oFaZur6JM4XHkZla9wW6P1M33m7OVCNeLecXdcQ1OJ+kn1tFaTn6xm2LT2v4xYdpJnu7UD+dzTmHRt6ofbmTO98UJKpssQGFCU7/n5pKYxwPJqCONc/NyqnuuTU6Zzs8ajacgZ3vbB48gPU5LBMaon7JVsIBBWwbmYbNeGF5UPC+sblvKWQazkCSEan5VNFtIF/bFIv0JkaBYYxr/m/G00ZXljXG//hPjtCHK8+Th9NkdMPsv6/YTzh+BHwI25BFlqdgYbgxXMS31uMdlae1M12TW1HY1+fS1jJHsnO8Oyr5rrfwMPF59QM998wFPHuOYMXTxX8fobPzmNHUq7bZwRNiPPjQtmD9LL6mLbt+r3i4aIV3R2VUCrGQkB3PtqHS6qPoAo5GudDsLgfZKoVw5djiONtR2Ht5UwCREEi6CV4xbVESH3Cz5XMJCtJI8nT4/UozMpbdHuefGp6xtVdGNqFDigzkn+mbogQYlkf+Xrt3A1Asx5jMJP7w5snNwww0W3WHIfv7i4AwBvhF/tjOGuxobEEEe1aTRs5E5bZXnCWKXsAkkpNAGCJ0VNbjWcj8OcMDxckdwjJskUY7tbW+eVSxjO1JowxmuMOpMBTO3AbdT2+tGP9HlUXphiAENsykU6e39GnbtIZxNqA5hMiu5BHR1MkqOrc+qIT6cm/eGRXlcB20bfn2q7Cd7SVHH52kMzJRMUdBZ0Y+b1TTJVJ+2xkeKRnKQR6KZdvckTv19+9HDRcXvGe3LWfpkOZki6ecC+8Gq+NSfK5VjlErCxbYqjP+jnBPrU2tKZn5i4NZ5N/TYpZWYPtUfCkPM6DzkDaYErY7cz9DKcThTvabrgwjJ3H3zOThcF25s7sn9G/yAzURF768kXDbYywbIfTXWwqcI5Az4viZCJ+jc68jH5jFvlJ9j13+c5K+FNmQuAKbOpg0NCvvQN68ZjwdLeqeSlC+pyrjLvaJ3HS1Z3zW6ur28BIPquNYzSTLdzXDVfgg4gbS+A/To2YNpEsxgCm3IErw+Ne42JYVYnCoT3raEZcbB1+DfSZXdAQOfJyDxH15kyabyam/U6FJQfRwZm3ojF7mqUIurlrAU6plCeH5Rk8sNrZ5fxWZq+fs5muiSPM1bUJ7U4MyXfLvy4FYQL0ncm0sRjw6/Ds9MyBHTc+H4gCaFUVQGK52r3xeuQ3osyN4JzU5vdMhfJsBfs61+W5FYpxffRn+gGh9iVGW4lnN7JnKkfVcranRXXTAXIlerIzn5URh5XrS+W4ObaghBqzHyfNxzMMnt78+vrSm+/2fuSl/GLEAF8pIokvD8sz2TiJ/byzu0QRfAeZJnqGDT1M6mneloEWYwliazhCeqE2uBHwcIZAMJkozI4SOiXiZAgm1YzBRje8GARcOmWpskDYTODNeOdOB4Xa909A9Xhxl3II/dK9jH7slNsaXICdLJ8ygYpU3syz+vdx6mDZHwn/J3iX9Mb2etTgc2EFzCoymCzcfbJo3fLYF9KRPQtmUf76z8em0SQ6f7/pAHsAGPFN1UkVFEG3IV4t9CM3QelgdxqYBQ7NKSStcm0bNdk8Exo62hKDgmgeQEYmZ3zmSzgYaeXLhAYSv4+emAqMf/UPtyebCwvWcSXXWA/3qTHIC5h5uoYYbHVhepIQnVz8mYRA+osivqd97fqZzh1njGXr4ReJZgjzXO8L9ultuorzcNftsSz0VWuKyEy4T3JktJreFdyTYe7AJaz3CRylSWyJ9IzW+KKTdJ5aA4xmBWbyBob5GoGpDQysHBAMC1/YKQi3A9dmytL11m+51GRx495tq7ic21n3s95N5fAnlZm8yFz4nsUfMPKsybfUSgJ332yzWj/SeTmaTL5dYV3tP7ZPp68vtQl6zYodGF4nZ4h+0Jy5SfFWy8twHa8TNzCN8hTxvKfzD1QseX0DZskpT7mEH6bLAyP4G2ddvtBev8ydv7KjRw9uFW6fZw3b1N3ow6jvdyipPJW70PIJqiP25+roFoIutW4uK8E0TClL4aHsmdbX4uizjz01qcGe0VeE95O/3AwAX7WAC12DrJk4dSJtbhzuQ/7cNqrbqwacA/QnTM6j2v+5d5cRC0lNjDLrnHmXAlxNsuCOSdez+O55vQD0F9nF3o7f4lpW/3Cvjt36bU1g957fV21vp12W2bIr3dj8Iy3/yqMnOJ92/t3fTZniBcFAk6wcprKLNDtaZSW9dN+D7uFOkrNd7VNjDpHfbNytQ+t5rqUt+hl1pra4OwxWP1+/6ivWbkY7hmEpt54NKCTpDjIr6NH5gyNatJl35TM/x8T5jXoEpIN+GeBZqVDClkeHeBYaVV9zTX+Wes97KaY4R/m8D9thTK2cHR4OA+FBVMpoKtCVS7ApWAdFnjGNsifdTsZFMXEMjznUyFa5sc3DcrC1K9nINqhX55Hp1FhZ5x349w36+Pq6l5gqz9M20IfdI9jnSPm09cD0TxX2fRCR/pqq8HHgQPGmsLVrLUB8Uco95uYXpKHMxlYD4WdVtFhJLg3biGmiu/R7mpSv+YW4ni/1X4Cqq/1AXgkNgX4gT1IAmRbRZGHJWTbj9ZphbTUsW2dTavzoQymc0maT6VCK/6eYycrkqkAqLWCIZRJHQK3QhuZSL/1RiR2C6cdlzMqjkjWKvFUx7tgCHczBcdZ1vLlPI5Yvklvo+3dgi7Hp4eQi9V9lZAi+hgTwygz6sm8MeFrFrX7mpBeBdLw87YB7+WM4amDaPfVaoJdqEYsbedJRs8wnY0cWkF3ANInX5+eYx8IizT6yqcac58r3TWVhWd9ovq+7Z+jc7CD5eOur8pL4wuWfc5msWpTcPPo3FcQH1E7WremZskaCkfhriUXok4t0eYzFvQq2tkM20oR8x/G54InFZ6U4HVuFdWS/lkv0zhcqL/A0p9GCq16VO7KD5OOdPO6YJ9lSooGpioJ1+1z7OZgGL050OugK9d1N11v+pVHpGJN3TCnu9C523co2z9WDxx8yhyVXtgAgENZ6hSV+/nn0ak7VJOJKBjlCD+eVGy/z1eZdKANk28RQX8NYlL54u0nob3fvbx+3vGaYiFBL7D3xXdXPke/kzBXPvT/PdYO/fBCxSr+P2pKIUK0kqarFdmHIC4zLBQ2z2RFH3L5a4nt/CLMUigCf2DCn+9fx2h0+Xs/r2Kz6NpChL5E/S3lYQfAMSq9lFkIZz2s6SNLVOB6sRSsIXTFch1nCtMQkk5GdPonzmayLRhjkYTlAQeVByZVjfJ1Bn9CPseYaMxqxUbh3+KfElRyXsSNkW9QTy+M0U2RHmroPjzScme4aBvkjDU6mT/AbSKU3sMaHU4ZAfw2ULOPoG4cg84j16aDG5TDRQmCYjFaO2ouwrYsowhGNDucV1RyR/uRcrAFUO4zybqJpp/9ekkzxyjLjI5RCuOyLKtvmN7sjZvkpGxJyZj44Z+tSCUSDB/fRKBvKoLBVd/N/RU64IfeJNQ0H814Wjueoc3Cbq8dZNhXayg5d+zD0R7aCioarGV0689fbTh3x/v3nthIaF5U8mdJ/2QhE3oS/+D2fK/Cf5VeCZU3M7XSucvS7fbFUiXohZpr0UioApw9JmRcSM/jWsgHVHjnc3/XEiMpW8jikt1AXSItpfeq2Spi8WqhHULKgpbeiaXIOe+6/jxqaOMf0m7KSjZ9007/mVkLvqen0CR/duK/NPu/teNIoj4gFwho2D0KtUhoJJP9YaSJycsyyKolUViAGO2VgxSxFNH8iLdzjpH14+WFCNsD1rQhfPYqB4bPaRmWVGFYveCJaYhDgdz3O0tj/B4Tw6zc0cSfF8R/irxzpv4xgHD2saMSSGzYppbIyMy5a24LNytaVvRRc2py8fQT+ynfZQ+i/OAOLrE/FVeMDXK9L25TTMadJnwkYHp/IkZHLFZfec6viUFp54wbkgSmoQfVOP0yqlmRUBQPWAVyhEUKZOAheobdm9rPM4oJHQB7UXyKEvfnVcSoo6XXOzWaCMEutCRtt9Ufj+IB+xSd58az2ZR3khRtfKgQwEN3xQHj8Q3ztfCXI/mYozspUYLgj0tZclMtsSc5cLAW/yoUV34hxgJNNiD/wTNAkuMp+8JpUK3kA2KGNDHtOQkWw7MEFYSLhJImIbQVK0ewY5JiMN1PN/wxG+1IUT6EGWsuDInBCNs3pmVBMMfR7N3ZsC3QDXP0dXw/AAlxJSm0fdV+uz1qXQK1aRG3+Do9/krui0/20lD0iUOvcPFVgDm/eBxjOdx6b011b+6h+2H9C3VWBWR/2PzqYcISshZtEyFoOAOcYBgliDiem2S+uwN/POXAnmO7AxqTKOrpR6YZJoE4ngudx+AOKaI/9WpUjurtFCJdgwjGyJUVwy+CxFj9rNHKNWBPH6HVldWSI0BNmQNcXnU0oH02Tr9kqLvf/Or5LBM/HIhVRw51a4mltFk6CuqDYUUTB5+j0xlF6Fp8gxx0k10u0rz2uCddpCI7uMIdh9EKVUvF0W7wRg+wH7FeLzZ1qRVZqjOdoLzwlItjkQfIkUBZiVRKQn+4nLBb15ztic3RCyUit+Gv5uAWGVtW71TTSS4KPMpkNTTHOMJfCKUoF1AfaicVfkNNH9q2rS1KxzXwIUKOAJGclQwffhCZWt9JYtA5n+ulcL4pyGzOl1W0gvA9il6wPTnv7lLeVjmJ2TNfzPEtrZXRTt7205qGrHAb7sP0bDPYM5Daff9BHH/Gu8b5VHj11M6JoybsVzwV8lQvkyljK/UbSOpu0b/HIS4KWZjNeAKZNOTnAX58bnz/1sJ8WjBeke1qUT/iAfx3ztlMdarh3EuYzIOoX8QSnWaawWiCTgqr7h7ZXn0zI+rI6rz9axeytneFpwkpsYqAuYxbd7/7syNjx1GGAoMwrh/xp5NW6Qzp7dXfuGt6VbNuB0mJDZMRdhNwdKGI1Oiy2lhiTaZ+lurNwea9WXiWT6XYuBZ+Lqj2ofouekGnLVld/IT7YVQMlV9+ngMqhcNTR6geedHIR+mMhrpZMe3LYHnCJqJx7sGhaOxerbCpuFkmIX99hK+LmF79lCKjVe+FOt/1zXDrxrNK9JiMYWe0kk6RerEUpDq1q7wfbCABJ2pCyGf2p381hNhkbOhPP6mKPnZK4QfcjGc0YF7N9CZqj+09nN3PirdNAVRuvOEUQBrEzIYTeA8QhxuOZNQcn8OwX8NImEKoNAoStKiMA3TtRxmKBmOAEQQCbXwl2IYXDpISGKk2pJtfCjKRthy9eFmoLm3I7lBCQIzDsqVAjsxL1m4+3fOD1+KfykFBjl3I/6TlLge4Sg6V3WiCFejerkN0h1AAEsHWIFdBCr//EgCV8N6NidJzXakKtVJmGscASK7MS2u33Uk0EjCLxeF42Dq8QS6mOVAiKSu1iZXodwy/y/y5tIL4U/Leef/rjx7nX+z+dRhOA6w7MAvT4EFxDWoCbN0qNDVJqRMyfrF6O9V9/NDErsCbzom1K4GzUFbcoNaX7ZMkzcexWTaCuubnrisFjo48YmdbpKHyJI1UB/hXaCn+5QBC38D/1YnSw7MGq2uIy/lXBTC1ncJJJzVH+LfEA0zqqFiuLE3xUbsCGZzAfIevYntiCyZXMvXTRNjkKbfbRbkGRwpCxfXj14WDojaDmHiFIQH2UlxSv5IdEnc5y4R2P4HkJgU95OQ3q0Alqr5BdHZ67umszANHGllNZmQ6mjlhwtq8tDlqsOYuPukcseqYuqX4NwyRkeSNr4aS8+T0ivi/12kau+NwM/LWOjXOfKApjfT4QH47JSclo7AFiX6lopYlnd2D22AIHadVrusQjEoaS2jf+gRBjYQHED7rCZVOTVJ53NwDcrDaMgngPWqXsJlcNuso+nNmbGp4AO6y4g8SoIKcgcSoUZzgbP3SZQXPYB5zhWQ/38zn0XwRfBF8EXwRfBF8EXwRfBF8EXwRfBF8EXwRfBF8EXwRfBF8EXwRfBF8EXwRfBF8EXwRfBF8EXwRfBF8P8FcKE/PJM61w2TtJHO1iUf2Ljqn93SmQvcYJe1AUnJfnZ1LJKbueP26Seiw9uq4N7XjO9Y5EjPwN/eP1denvXu7S82bfQ+La73j8hcuKi24tfrYZm+N5j9jj15G9TvaJXvlUq/my/y/t/vmP0fIHfxpc5xGMzXOJb/PwtdH8iTR9tG7jTEgI21NpE+GhUQM3fvDoDz2LviozmkEnAbYL6m942umBWnDKdo1xnNDDrVOR40zFZmAAjAbmg3/Rmc4+YLisd6JgVS11St94qc+btRttGsGo+X+/ZuTYkLwEnxAemif0Dz8uPkxGRGp3r2C30i9Zqe6A4iQHPLkM6xOT9TIdihsHSy6JTJw70DxLJSWxHV9giPcwyvi/eUUefKaoukDm3vqMdtk94v4cj3JUSDMza3gukuiMzz5DfKpvRTRnkuZpqsc2Aj86pLR5HqitL310yP18mmdJ+1Mrdme5BfvOI5K5xMNId6lVNfXfbHK3Ou6aPgo1r6Lb24SVYHjD4HZkVS7ulPBfFsRlVXaBEpJjnRn4ObO4XbZtsASBzT5J5s/iBbgX/+YKmBUWqYGx+b6AgFxdxTuRQ5FRCUAhMTuXCkmrlz/gJu/sIrDCNBbD+oZsvYFqP+vvfaWkweRYLbGotc/Yrt+MCEcbvS0szsJiAJ7jGQaxTS27iaGPkx6zbv3i4jnOzrDkAGU1Fdfx/I19UDI2vArCjifwxC6hne0a4bsHQ2ow8pP50U0ZrRJ+vrU0LeSPFvAQlaFSHsVnG9XWKK60ecaKs8D85LRGH8z7nIJnsJfD1g4d/FMJqYZYRnCPApW20q1RxEXR9exIDsFU6GgcEq/VoMp0Zd+syRaG5bsIR1eduAOwrVQw72vs1eZtfQDEU8zZpoG0bYf2QfVWXoxH3RM/kmWzpcOrozBy6dnRiODV5PzjfKHzyWcwKrQPOxDyURYXiiMLCWfy+N8Ragv1pZU+bfb7e3ITVPhBJdV7APWgYto0H8fRzLo1/qp1drbf3j3mueaLHtY7t4cstuOZXBydcMmjT7TFvx68k78bGV/RplYnmZ6UXS9cp04PoHHJydl0ob6u6ZkFRp2bIIYItiIgH9Rfha15dpYEw/uRO9xYT6U8Jubi/w9TQZQgsZoJgGCJwdwjxI0sNBHF5627SO/FdKQKEBIUgU179Dcgdl/CoqJPxWIf/LJgs8I++AnddVQRsqcEysCeQRXj0WwqaoPFEdzVaSaJlBUmRAqN/Q2sIx+rqYmbP0H2RM1IKAkYfUyb/F6j7zWg4006lRpQHh36fP/kN1LqxaMIhLQBo28Jc21b6qINNOiI1L71CWS6S9udWSUc43gzhTAs0idJJg6tZRDz8+VcC/MhvKa1hYmTAtmosexKr3ttepx68GlNx7GuW9UkuX2JVcLGn5xd8tdm9yys+VBTpInb5ip7l33JQuSLHHTA4QjvIiSsb8zY5j2KLc9eS7RHnXP6wlHGMUbQgt5NjqovfHtaD7VHdosrH0r4BEnR69h4O8bOcdlKlBtR2f0lmpxyemwtR3rjkIxsLZU1nwHTYgOBxVlAWp+DDGqJ9plin1BDL/NSySuja6vGkXt3fCe2vzjkACshnYKY86K8ZysXiIV+cYrQeuTNT17q1XxAlNkLE+ZLhCJwcoT3sviujcs4K8B7qATk2dqQcy8ZYm5if2lF06muVGlfhbdC77lDp2mWfF/F5/KcL0S4qg94odq0599jz/NEav3FBQnYxq5ChsVCcefkQ9MYvs4r/HVgDj6IdrQH1NfARDTBfe5n8UbTgBBtuY4hMhqLwG9eHGp2YneXKJdTcS4Y4KWe/4KaF0Zk6EcLV5Htf7lK2bbgiNu9CPNFjP+Ux9Fzo8qKK2eEY012fqNIy492N79GSU8e0rO0DBLvU8SJ4vxbrinaM2ie3P0tXTjCGlqR/YMqD7oVnDshjHx4hZsToatPYUY8tg/khCKr2lBkXByGsl8Uan3a3UO2wtg1MqAxjpLq3ewZjHhiUTpSm0lHvD9erDKTQ567kPhR80CrbddTj1SBijEvLKMgYy9sUH6C85sxaVGjjs05TH0rezeo8Nr7KHGSRQwu+4RMq7Y428S6weRMerTHVrk6QwJiES7CqslpZyo53iEy62km8Vnba67kLrzuBHoPCoG8x2U8CyJgsetWdKilKfa0fr6ArEkbXHQxmU33Ry6ThJ8NWKjMoKRPAVSBtHRkC1amxilh7r3eJ4vjvhoVvc6DmELdx+eXoldHDJHDMMaTDVIzydA/ePg39kU6jSCz3VgsrrQN4Vzqkcvq7/KuGevHRTDkbA0m22yWqS7TWQH/e3svSC+Mjs9V39CSqCkag23cGvp3ScxOp0CkkRIxG50kA+sWJBq3HEH9ufM2XTekFqx4HNB/F3r3l4jGlyUfG8NpttUfT+xRfFj7mMQc9Ukx4d7qh8bsFMIu+NMbeb8JJybO+xkB40s6End35EH1NUYkcfONAAD1In1jleLoR/EkBdEs21Rg95jZUXrZeFZcrsMRwZrDRARoBnAlmrKQnxh9f7p3VZSWlK6sGBeZk72dGkcHOxPs8/gQac1vWxNnGcOtaI/JaBeRK7aVi7FviWZde2B36eAU8Dbl5BUHHBqvSWYGymNj4H9z6nNldtqsQfJ2KoGzdi9GFJ0WpSLug0vt1cEcgrCwlPVm8QDtNvajHq9PY600/ZYZkJZpPHbULRo2Z+NAf8wIlvsgwQTiZDuTLJLk3uQlDFZ2x/w3B8wRnWwO9PgFUU6LoKqi2s5efjExaCk2go4tIQjWBAMrtnDM06wL/RLCUKPfEd8dxnx48iVxTCC4DDGAECmHomoUKyFprN2w92qC0cPXEgvZBaM/H4ENcFf8HodIl60mc9kZMiPWYnKSYWjgHKQO97wSSNZrTQ2l8k4RGBVB3JulJqXtnLaPnmFA/aS+Ox0zUfuXrrdusZPs0m2lTzhgU3zw8FYXJ7QN9YYtvakKQn/kV+/N2ScRMuKHEK1ceZGG8NLAPevsavi3K6OhH4zo7y19m6N9Wa15qffZwBWQjygzAlKRTIu61SK+2jzVwb8KZDs+aAwwGEA45IcRWb+ZU1evtXPZOfQGb0xNindO6p8Qm865uaBxQTWWfOMLYSqgtSb3piub2b9yfYm54tU+EE1+kG50IkXvlnNPSnqKjbWJTtqTAA6JYxFnZ89DA9OtAbDsa2+ntj6e3NujN4c0d8Uz8vbYQuijaZ7q2N1VV4J7PAqNnV2CZaWKYaWYdhaIMGypZs9G506ZYB2wPv9Xvj6btbJeavji+/PAixOUP7SU8Flo4/dMBBzT1HYrMHPFNo32FxDqSuTnYQAQBc8MHtdBf5gOd4I1dNvTEwofBt+mYTUU6+bzqkT6puf/UD2hC45RklFANg5Ida1VWCuLX8PLvfITiQcE4C82244/BokV8Zbci1PZxfzDYlUCJ2U7DqFLnjsR8XONinkr9nL73Sk15oGdyXECLd+Z2kOJqOc/BxkXaZ1Cmrpc4zqGOhFu+VxDn4um0pL3ZYSZ2nraQwh4cfmb09ldvCL2mmN4jfIfosGZuzh+v4u55ZQFpYAJeyvYsRvuABTcTpTn24i551Ab20ph3a7m5gA+jQlZLgKwAr6MinlJ5zkfjX0xq49RMZ9aZerwuAHcukMLDyOYIdMczvx8nH9mCuSdaC82PfpQGFOYIb8ak6XVN4I8Oecp15xuraRuuZvOZO5JIShigGtDHA5o0xulJfpveMwdxjd2DO72A/9MCKpG1f1sVxGTToUNzbfQwOMTXpQXBFqorc3WwEK49mLSj/9xfVK1QG0d+qsb7dCf9WsrWsXlbveM57y0rinIjo1XUf7bKKodQ8Uoib+z7ovu1+1PTd9Nn4XfIs22Xp/OVe1E9TcerhNlj4jLHNtYHQMcN1G7mS+ydGVg6sOhcuxoavEocy7FICID4Rz6oUANyIK2t8SRCxcCyrxzaQLzyx33KmfbDh/u8IRABUbnkJRCDvsmO6iwtPi0M/uNAtc81EeE6IgqFFnv51kZiQi2hP92Eq/jOWhCNFHxuV5pz9HUnpH6+rz70QzvSJ2R6AdB5zUibbdz9hTvc+C8Da4S8E0oagaGvah35voF4t2wkxH8Iur5k6f6NgW6G4yZe4pvJwBlemabOBfAN6ypa4QW6v6budB/uODqQuHyRvD10wxujP90YrA88WGMATL201wxqF9AJdJB1y8ZPZYGitwdaq+Wu0x6uAdW6c3qunJkLLLJJYqs0wj10jdWkYjGLID+ZBOlVs/iovVxYzHZL9UiwDGxGUaOo8h62o6LdIwhdqj7E1pfKulXV6CaTPkTVUneRx+uyacqtwmX47adL7VSLYd0PCsfIZQOoGUNTZLGogo3RE6zYw3YY/x+0S6uardWcgQ3ZMS4cTBRgbZDr9cW+NhzHm7W/Q3TlKIyUoraIiwsUCreZb95cKi6QZKlxNSs/Tx0aPzJpco6YQMcjO+8r/bl14qjpW8KwzTWz7meBEsY5aVpmA+z6wEI7j9SuRU1FdfE3Jg8eE4Ge85Zp4bkfh2bwRb7E3brtEuffJkvurCok6x2hRyUVhLmat1leGckMJ3/QdSeuvKRIUpjIU4BXO+OvXIQ3ior8Gts1MIdIePmpBt6kct1W4MQ69LG4I6R5HxrjXjRJq6n0VrkzctjWS3jWRd3r0LcYQvEYN1azcQO893Ds7AqILCnQU22YCuprB8X3byLHA/1sdPVPB/MFXvftVJUcOqUVz92nmD3zth8r42c3e70y5f9HX7muqnsSXu6nllxaq61I+jV0exFN6E/otf19dfYzA/wwjFlWxS+0KZqj48ff+5t2+uWlpU2l4m91SXu6GvVtBj8m9FEH39sfujH+P8+6hT/8TUEsDBBQAAgAIAFOMf0hXve3RTgAAAGwAAAAbAAAAdW5pdmVyc2FsL3VuaXZlcnNhbC5wbmcueG1ss7GvyM1RKEstKs7Mz7NVMtQzULK34+WyKShKLctMLVeosFUysrDUM4AAJYVKoBojBLc8M6UkAyhkYGGAEMxIzUzPKLFVsjBECOoDDQUAUEsBAgAAFAACAAgAUox/SJ3/15o/BAAA5A4AAB0AAAAAAAAAAQAAAAAAAAAAAHVuaXZlcnNhbC9jb21tb25fbWVzc2FnZXMubG5nUEsBAgAAFAACAAgAUox/SIpneYWNAwAAow4AACcAAAAAAAAAAQAAAAAAegQAAHVuaXZlcnNhbC9mbGFzaF9wdWJsaXNoaW5nX3NldHRpbmdzLnhtbFBLAQIAABQAAgAIAFKMf0i5Awe2uQIAAFoKAAAhAAAAAAAAAAEAAAAAAEwIAAB1bml2ZXJzYWwvZmxhc2hfc2tpbl9zZXR0aW5ncy54bWxQSwECAAAUAAIACABSjH9IMCzLSF8DAAC0DQAAJgAAAAAAAAABAAAAAABECwAAdW5pdmVyc2FsL2h0bWxfcHVibGlzaGluZ19zZXR0aW5ncy54bWxQSwECAAAUAAIACABSjH9I6G5WSp0BAAAkBgAAHwAAAAAAAAABAAAAAADnDgAAdW5pdmVyc2FsL2h0bWxfc2tpbl9zZXR0aW5ncy5qc1BLAQIAABQAAgAIAFKMf0ga2uo7qgAAAB8BAAAaAAAAAAAAAAEAAAAAAMEQAAB1bml2ZXJzYWwvaTE4bl9wcmVzZXRzLnhtbFBLAQIAABQAAgAIAFKMf0jW8MufbwAAAHcAAAAcAAAAAAAAAAEAAAAAAKMRAAB1bml2ZXJzYWwvbG9jYWxfc2V0dGluZ3MueG1sUEsBAgAAFAACAAgADXauRook4qj6AgAAsAgAABQAAAAAAAAAAQAAAAAATBIAAHVuaXZlcnNhbC9wbGF5ZXIueG1sUEsBAgAAFAACAAgAUox/SAQt99/BBwAA7R0AACkAAAAAAAAAAQAAAAAAeBUAAHVuaXZlcnNhbC9za2luX2N1c3RvbWl6YXRpb25fc2V0dGluZ3MueG1sUEsBAgAAFAACAAgAU4x/SF7Kl75bIwAAtEcAABcAAAAAAAAAAAAAAAAAgB0AAHVuaXZlcnNhbC91bml2ZXJzYWwucG5nUEsBAgAAFAACAAgAU4x/SFe97dFOAAAAbAAAABsAAAAAAAAAAQAAAAAAEEEAAHVuaXZlcnNhbC91bml2ZXJzYWwucG5nLnhtbFBLBQYAAAAACwALAEkDAACXQQAAAAA="/>
  <p:tag name="ISPRING_OUTPUT_FOLDER" val="\\cern.ch\dfs\Users\r\rmarraff\Desktop"/>
  <p:tag name="ISPRING_PRESENTATION_TITLE" val="prova Java script"/>
  <p:tag name="ISPRING_RESOURCE_PATHS_HASH_PRESENTER" val="29df1374ca102f9ccb99cc2e1aa7fcd2f11e"/>
</p:tagLst>
</file>

<file path=ppt/theme/theme1.xml><?xml version="1.0" encoding="utf-8"?>
<a:theme xmlns:a="http://schemas.openxmlformats.org/drawingml/2006/main" name="E-learning template">
  <a:themeElements>
    <a:clrScheme name="Template e-learning">
      <a:dk1>
        <a:srgbClr val="4F5D75"/>
      </a:dk1>
      <a:lt1>
        <a:srgbClr val="FFFFFF"/>
      </a:lt1>
      <a:dk2>
        <a:srgbClr val="0053A1"/>
      </a:dk2>
      <a:lt2>
        <a:srgbClr val="FFFFFF"/>
      </a:lt2>
      <a:accent1>
        <a:srgbClr val="AAC9DA"/>
      </a:accent1>
      <a:accent2>
        <a:srgbClr val="FFCC00"/>
      </a:accent2>
      <a:accent3>
        <a:srgbClr val="86DB2C"/>
      </a:accent3>
      <a:accent4>
        <a:srgbClr val="D3E3EC"/>
      </a:accent4>
      <a:accent5>
        <a:srgbClr val="FA2E50"/>
      </a:accent5>
      <a:accent6>
        <a:srgbClr val="00284C"/>
      </a:accent6>
      <a:hlink>
        <a:srgbClr val="AAC9DA"/>
      </a:hlink>
      <a:folHlink>
        <a:srgbClr val="800080"/>
      </a:folHlink>
    </a:clrScheme>
    <a:fontScheme name="TEMPLATE fon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E-learning template" id="{F9A5FE4A-F72B-4EB0-A81C-31D7CA015367}" vid="{DFB92761-C954-4330-9827-9F365AC5735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E-learning template</Template>
  <TotalTime>59180</TotalTime>
  <Words>4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E-learning template</vt:lpstr>
      <vt:lpstr>PowerPoint Presentation</vt:lpstr>
    </vt:vector>
  </TitlesOfParts>
  <Company>CERN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prova Java script</dc:title>
  <dc:creator>Rosaria Marraffino</dc:creator>
  <cp:lastModifiedBy>Rosaria Marraffino</cp:lastModifiedBy>
  <cp:revision>1645</cp:revision>
  <dcterms:created xsi:type="dcterms:W3CDTF">2015-10-12T13:12:50Z</dcterms:created>
  <dcterms:modified xsi:type="dcterms:W3CDTF">2018-10-15T13:04:27Z</dcterms:modified>
</cp:coreProperties>
</file>