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3"/>
  </p:notesMasterIdLst>
  <p:sldIdLst>
    <p:sldId id="502" r:id="rId2"/>
  </p:sldIdLst>
  <p:sldSz cx="9144000" cy="6858000" type="screen4x3"/>
  <p:notesSz cx="6858000" cy="9144000"/>
  <p:custDataLst>
    <p:tags r:id="rId5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26" orient="horz" pos="1412" userDrawn="1">
          <p15:clr>
            <a:srgbClr val="A4A3A4"/>
          </p15:clr>
        </p15:guide>
        <p15:guide id="35" pos="2880" userDrawn="1">
          <p15:clr>
            <a:srgbClr val="A4A3A4"/>
          </p15:clr>
        </p15:guide>
        <p15:guide id="47" pos="3946" userDrawn="1">
          <p15:clr>
            <a:srgbClr val="A4A3A4"/>
          </p15:clr>
        </p15:guide>
        <p15:guide id="53" pos="1111" userDrawn="1">
          <p15:clr>
            <a:srgbClr val="A4A3A4"/>
          </p15:clr>
        </p15:guide>
        <p15:guide id="57" pos="1542" userDrawn="1">
          <p15:clr>
            <a:srgbClr val="A4A3A4"/>
          </p15:clr>
        </p15:guide>
        <p15:guide id="58" pos="4218" userDrawn="1">
          <p15:clr>
            <a:srgbClr val="A4A3A4"/>
          </p15:clr>
        </p15:guide>
        <p15:guide id="60" orient="horz" pos="3884" userDrawn="1">
          <p15:clr>
            <a:srgbClr val="A4A3A4"/>
          </p15:clr>
        </p15:guide>
        <p15:guide id="61" orient="horz" pos="2001" userDrawn="1">
          <p15:clr>
            <a:srgbClr val="A4A3A4"/>
          </p15:clr>
        </p15:guide>
        <p15:guide id="62" orient="horz" pos="686" userDrawn="1">
          <p15:clr>
            <a:srgbClr val="A4A3A4"/>
          </p15:clr>
        </p15:guide>
        <p15:guide id="65" pos="5624" userDrawn="1">
          <p15:clr>
            <a:srgbClr val="A4A3A4"/>
          </p15:clr>
        </p15:guide>
        <p15:guide id="66" orient="horz" pos="3997" userDrawn="1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EDE2"/>
    <a:srgbClr val="F2BD76"/>
    <a:srgbClr val="B68F5A"/>
    <a:srgbClr val="D55B78"/>
    <a:srgbClr val="C0536B"/>
    <a:srgbClr val="DF4100"/>
    <a:srgbClr val="565656"/>
    <a:srgbClr val="000000"/>
    <a:srgbClr val="272E3B"/>
    <a:srgbClr val="DF772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3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6395" autoAdjust="0"/>
  </p:normalViewPr>
  <p:slideViewPr>
    <p:cSldViewPr snapToGrid="0">
      <p:cViewPr>
        <p:scale>
          <a:sx n="95" d="100"/>
          <a:sy n="95" d="100"/>
        </p:scale>
        <p:origin x="-1536" y="-104"/>
      </p:cViewPr>
      <p:guideLst>
        <p:guide orient="horz" pos="1412"/>
        <p:guide orient="horz" pos="2001"/>
        <p:guide orient="horz" pos="686"/>
        <p:guide orient="horz" pos="3997"/>
        <p:guide pos="2880"/>
        <p:guide pos="3946"/>
        <p:guide pos="1111"/>
        <p:guide pos="1542"/>
        <p:guide pos="4218"/>
        <p:guide pos="5624"/>
      </p:guideLst>
    </p:cSldViewPr>
  </p:slideViewPr>
  <p:notesTextViewPr>
    <p:cViewPr>
      <p:scale>
        <a:sx n="3" d="2"/>
        <a:sy n="3" d="2"/>
      </p:scale>
      <p:origin x="0" y="0"/>
    </p:cViewPr>
  </p:notesTextViewPr>
  <p:sorterViewPr>
    <p:cViewPr>
      <p:scale>
        <a:sx n="60" d="100"/>
        <a:sy n="60" d="100"/>
      </p:scale>
      <p:origin x="0" y="0"/>
    </p:cViewPr>
  </p:sorterViewPr>
  <p:notesViewPr>
    <p:cSldViewPr snapToGrid="0">
      <p:cViewPr varScale="1">
        <p:scale>
          <a:sx n="88" d="100"/>
          <a:sy n="88" d="100"/>
        </p:scale>
        <p:origin x="301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tags" Target="tags/tag1.xml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9C6D509-0591-41FC-9EC3-A150E4A00DCB}" type="datetimeFigureOut">
              <a:rPr lang="en-GB" smtClean="0"/>
              <a:t>15/10/18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F06393F-1622-4F2E-B070-B5D3832C8E7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463629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Basic layout_WHITE"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96151295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xmlns:p14="http://schemas.microsoft.com/office/powerpoint/2010/main" id="1" dur="indefinite" restart="never" nodeType="tmRoot"/>
      </p:par>
    </p:tnLst>
  </p:timing>
  <p:extLst mod="1">
    <p:ext uri="{DCECCB84-F9BA-43D5-87BE-67443E8EF086}">
      <p15:sldGuideLst xmlns="" xmlns:p15="http://schemas.microsoft.com/office/powerpoint/2012/main">
        <p15:guide id="1" orient="horz" pos="799">
          <p15:clr>
            <a:srgbClr val="F26B43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Title Placeholder 43"/>
          <p:cNvSpPr>
            <a:spLocks noGrp="1"/>
          </p:cNvSpPr>
          <p:nvPr>
            <p:ph type="title"/>
          </p:nvPr>
        </p:nvSpPr>
        <p:spPr>
          <a:xfrm>
            <a:off x="482860" y="-18256"/>
            <a:ext cx="7510203" cy="1143000"/>
          </a:xfrm>
          <a:prstGeom prst="rect">
            <a:avLst/>
          </a:prstGeom>
        </p:spPr>
        <p:txBody>
          <a:bodyPr vert="horz" lIns="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 dirty="0"/>
          </a:p>
        </p:txBody>
      </p:sp>
      <p:sp>
        <p:nvSpPr>
          <p:cNvPr id="45" name="Text Placeholder 44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1"/>
            <a:r>
              <a:rPr lang="en-US" dirty="0" smtClean="0"/>
              <a:t>Second level, 14 </a:t>
            </a:r>
            <a:r>
              <a:rPr lang="en-US" dirty="0" err="1" smtClean="0"/>
              <a:t>pt</a:t>
            </a:r>
            <a:endParaRPr lang="en-US" dirty="0" smtClean="0"/>
          </a:p>
          <a:p>
            <a:pPr lvl="2"/>
            <a:r>
              <a:rPr lang="en-US" dirty="0" smtClean="0"/>
              <a:t>Third level, 14 </a:t>
            </a:r>
            <a:r>
              <a:rPr lang="en-US" dirty="0" err="1" smtClean="0"/>
              <a:t>pt</a:t>
            </a:r>
            <a:endParaRPr lang="en-US" dirty="0" smtClean="0"/>
          </a:p>
          <a:p>
            <a:pPr lvl="3"/>
            <a:r>
              <a:rPr lang="en-US" dirty="0" smtClean="0"/>
              <a:t>Fourth level, 12 </a:t>
            </a:r>
            <a:r>
              <a:rPr lang="en-US" dirty="0" err="1" smtClean="0"/>
              <a:t>pt</a:t>
            </a:r>
            <a:endParaRPr lang="en-US" dirty="0" smtClean="0"/>
          </a:p>
          <a:p>
            <a:pPr lvl="4"/>
            <a:r>
              <a:rPr lang="en-US" dirty="0" smtClean="0"/>
              <a:t>Fifth level, 12 </a:t>
            </a:r>
            <a:r>
              <a:rPr lang="en-US" dirty="0" err="1" smtClean="0"/>
              <a:t>pt</a:t>
            </a:r>
            <a:endParaRPr lang="fr-CH" dirty="0" smtClean="0"/>
          </a:p>
        </p:txBody>
      </p:sp>
    </p:spTree>
    <p:extLst>
      <p:ext uri="{BB962C8B-B14F-4D97-AF65-F5344CB8AC3E}">
        <p14:creationId xmlns:p14="http://schemas.microsoft.com/office/powerpoint/2010/main" val="38672467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6" r:id="rId1"/>
  </p:sldLayoutIdLst>
  <p:timing>
    <p:tnLst>
      <p:par>
        <p:cTn xmlns:p14="http://schemas.microsoft.com/office/powerpoint/2010/main" id="1" dur="indefinite" restart="never" nodeType="tmRoot"/>
      </p:par>
    </p:tnLst>
  </p:timing>
  <p:txStyles>
    <p:titleStyle>
      <a:lvl1pPr algn="l" defTabSz="914400" rtl="0" eaLnBrk="1" latinLnBrk="0" hangingPunct="1">
        <a:spcBef>
          <a:spcPct val="0"/>
        </a:spcBef>
        <a:buNone/>
        <a:defRPr sz="2800" kern="1200">
          <a:solidFill>
            <a:srgbClr val="4F5D75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1400" kern="1200">
          <a:solidFill>
            <a:srgbClr val="4F5D75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1400" kern="1200">
          <a:solidFill>
            <a:srgbClr val="4F5D75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1200" kern="1200">
          <a:solidFill>
            <a:srgbClr val="4F5D75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1200" kern="1200">
          <a:solidFill>
            <a:srgbClr val="4F5D75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3741293" y="4182311"/>
            <a:ext cx="1646337" cy="2264278"/>
            <a:chOff x="6100033" y="998196"/>
            <a:chExt cx="1300370" cy="1788455"/>
          </a:xfrm>
        </p:grpSpPr>
        <p:grpSp>
          <p:nvGrpSpPr>
            <p:cNvPr id="3" name="Group 2"/>
            <p:cNvGrpSpPr/>
            <p:nvPr/>
          </p:nvGrpSpPr>
          <p:grpSpPr>
            <a:xfrm>
              <a:off x="6531428" y="998196"/>
              <a:ext cx="428895" cy="103286"/>
              <a:chOff x="6531428" y="998196"/>
              <a:chExt cx="428895" cy="103286"/>
            </a:xfrm>
          </p:grpSpPr>
          <p:sp>
            <p:nvSpPr>
              <p:cNvPr id="142" name="Rectangle 141"/>
              <p:cNvSpPr/>
              <p:nvPr/>
            </p:nvSpPr>
            <p:spPr>
              <a:xfrm>
                <a:off x="6531428" y="998196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43" name="Rectangle 142"/>
              <p:cNvSpPr/>
              <p:nvPr/>
            </p:nvSpPr>
            <p:spPr>
              <a:xfrm>
                <a:off x="6640625" y="998196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44" name="Rectangle 143"/>
              <p:cNvSpPr/>
              <p:nvPr/>
            </p:nvSpPr>
            <p:spPr>
              <a:xfrm>
                <a:off x="6749822" y="998196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45" name="Rectangle 144"/>
              <p:cNvSpPr/>
              <p:nvPr/>
            </p:nvSpPr>
            <p:spPr>
              <a:xfrm>
                <a:off x="6859020" y="998196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grpSp>
          <p:nvGrpSpPr>
            <p:cNvPr id="4" name="Group 3"/>
            <p:cNvGrpSpPr/>
            <p:nvPr/>
          </p:nvGrpSpPr>
          <p:grpSpPr>
            <a:xfrm>
              <a:off x="6422127" y="1110238"/>
              <a:ext cx="865891" cy="103286"/>
              <a:chOff x="6422127" y="1109480"/>
              <a:chExt cx="865891" cy="103286"/>
            </a:xfrm>
          </p:grpSpPr>
          <p:sp>
            <p:nvSpPr>
              <p:cNvPr id="134" name="Rectangle 133"/>
              <p:cNvSpPr/>
              <p:nvPr/>
            </p:nvSpPr>
            <p:spPr>
              <a:xfrm>
                <a:off x="6422127" y="1109480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35" name="Rectangle 134"/>
              <p:cNvSpPr/>
              <p:nvPr/>
            </p:nvSpPr>
            <p:spPr>
              <a:xfrm>
                <a:off x="6531428" y="1109480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36" name="Rectangle 135"/>
              <p:cNvSpPr/>
              <p:nvPr/>
            </p:nvSpPr>
            <p:spPr>
              <a:xfrm>
                <a:off x="6640625" y="1109480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37" name="Rectangle 136"/>
              <p:cNvSpPr/>
              <p:nvPr/>
            </p:nvSpPr>
            <p:spPr>
              <a:xfrm>
                <a:off x="6749822" y="1109480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38" name="Rectangle 137"/>
              <p:cNvSpPr/>
              <p:nvPr/>
            </p:nvSpPr>
            <p:spPr>
              <a:xfrm>
                <a:off x="6859020" y="1109480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39" name="Rectangle 138"/>
              <p:cNvSpPr/>
              <p:nvPr/>
            </p:nvSpPr>
            <p:spPr>
              <a:xfrm>
                <a:off x="6968320" y="1109480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40" name="Rectangle 139"/>
              <p:cNvSpPr/>
              <p:nvPr/>
            </p:nvSpPr>
            <p:spPr>
              <a:xfrm>
                <a:off x="7077517" y="1109480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41" name="Rectangle 140"/>
              <p:cNvSpPr/>
              <p:nvPr/>
            </p:nvSpPr>
            <p:spPr>
              <a:xfrm>
                <a:off x="7186715" y="1109480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grpSp>
          <p:nvGrpSpPr>
            <p:cNvPr id="5" name="Group 4"/>
            <p:cNvGrpSpPr/>
            <p:nvPr/>
          </p:nvGrpSpPr>
          <p:grpSpPr>
            <a:xfrm>
              <a:off x="6213212" y="2570440"/>
              <a:ext cx="1078430" cy="103286"/>
              <a:chOff x="6213212" y="2570292"/>
              <a:chExt cx="1078430" cy="103286"/>
            </a:xfrm>
          </p:grpSpPr>
          <p:sp>
            <p:nvSpPr>
              <p:cNvPr id="128" name="Rectangle 127"/>
              <p:cNvSpPr/>
              <p:nvPr/>
            </p:nvSpPr>
            <p:spPr>
              <a:xfrm>
                <a:off x="6213212" y="2570292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29" name="Rectangle 128"/>
              <p:cNvSpPr/>
              <p:nvPr/>
            </p:nvSpPr>
            <p:spPr>
              <a:xfrm>
                <a:off x="6321102" y="2570292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30" name="Rectangle 129"/>
              <p:cNvSpPr/>
              <p:nvPr/>
            </p:nvSpPr>
            <p:spPr>
              <a:xfrm>
                <a:off x="6428991" y="2570292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31" name="Rectangle 130"/>
              <p:cNvSpPr/>
              <p:nvPr/>
            </p:nvSpPr>
            <p:spPr>
              <a:xfrm>
                <a:off x="6972811" y="2570292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32" name="Rectangle 131"/>
              <p:cNvSpPr/>
              <p:nvPr/>
            </p:nvSpPr>
            <p:spPr>
              <a:xfrm>
                <a:off x="7081575" y="2570292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33" name="Rectangle 132"/>
              <p:cNvSpPr/>
              <p:nvPr/>
            </p:nvSpPr>
            <p:spPr>
              <a:xfrm>
                <a:off x="7190339" y="2570292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grpSp>
          <p:nvGrpSpPr>
            <p:cNvPr id="6" name="Group 5"/>
            <p:cNvGrpSpPr/>
            <p:nvPr/>
          </p:nvGrpSpPr>
          <p:grpSpPr>
            <a:xfrm>
              <a:off x="6108268" y="2682487"/>
              <a:ext cx="1292135" cy="104164"/>
              <a:chOff x="6108268" y="2682487"/>
              <a:chExt cx="1292135" cy="104164"/>
            </a:xfrm>
          </p:grpSpPr>
          <p:sp>
            <p:nvSpPr>
              <p:cNvPr id="120" name="Rectangle 119"/>
              <p:cNvSpPr/>
              <p:nvPr/>
            </p:nvSpPr>
            <p:spPr>
              <a:xfrm>
                <a:off x="6428991" y="2682487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21" name="Rectangle 120"/>
              <p:cNvSpPr/>
              <p:nvPr/>
            </p:nvSpPr>
            <p:spPr>
              <a:xfrm>
                <a:off x="6108268" y="2683365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22" name="Rectangle 121"/>
              <p:cNvSpPr/>
              <p:nvPr/>
            </p:nvSpPr>
            <p:spPr>
              <a:xfrm>
                <a:off x="6215176" y="2683365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23" name="Rectangle 122"/>
              <p:cNvSpPr/>
              <p:nvPr/>
            </p:nvSpPr>
            <p:spPr>
              <a:xfrm>
                <a:off x="6322084" y="2683365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24" name="Rectangle 123"/>
              <p:cNvSpPr/>
              <p:nvPr/>
            </p:nvSpPr>
            <p:spPr>
              <a:xfrm>
                <a:off x="7299100" y="2682487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25" name="Rectangle 124"/>
              <p:cNvSpPr/>
              <p:nvPr/>
            </p:nvSpPr>
            <p:spPr>
              <a:xfrm>
                <a:off x="6972811" y="2682487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26" name="Rectangle 125"/>
              <p:cNvSpPr/>
              <p:nvPr/>
            </p:nvSpPr>
            <p:spPr>
              <a:xfrm>
                <a:off x="7081574" y="2682487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27" name="Rectangle 126"/>
              <p:cNvSpPr/>
              <p:nvPr/>
            </p:nvSpPr>
            <p:spPr>
              <a:xfrm>
                <a:off x="7190337" y="2682487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grpSp>
          <p:nvGrpSpPr>
            <p:cNvPr id="7" name="Group 6"/>
            <p:cNvGrpSpPr/>
            <p:nvPr/>
          </p:nvGrpSpPr>
          <p:grpSpPr>
            <a:xfrm>
              <a:off x="6318159" y="1786146"/>
              <a:ext cx="646268" cy="103286"/>
              <a:chOff x="6318159" y="1777066"/>
              <a:chExt cx="646268" cy="103286"/>
            </a:xfrm>
          </p:grpSpPr>
          <p:sp>
            <p:nvSpPr>
              <p:cNvPr id="114" name="Rectangle 113"/>
              <p:cNvSpPr/>
              <p:nvPr/>
            </p:nvSpPr>
            <p:spPr>
              <a:xfrm>
                <a:off x="6318159" y="1777066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15" name="Rectangle 114"/>
              <p:cNvSpPr/>
              <p:nvPr/>
            </p:nvSpPr>
            <p:spPr>
              <a:xfrm>
                <a:off x="6427152" y="1777066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16" name="Rectangle 115"/>
              <p:cNvSpPr/>
              <p:nvPr/>
            </p:nvSpPr>
            <p:spPr>
              <a:xfrm>
                <a:off x="6645138" y="1777066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17" name="Rectangle 116"/>
              <p:cNvSpPr/>
              <p:nvPr/>
            </p:nvSpPr>
            <p:spPr>
              <a:xfrm>
                <a:off x="6754131" y="1777066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18" name="Rectangle 117"/>
              <p:cNvSpPr/>
              <p:nvPr/>
            </p:nvSpPr>
            <p:spPr>
              <a:xfrm>
                <a:off x="6863124" y="1777066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19" name="Rectangle 118"/>
              <p:cNvSpPr/>
              <p:nvPr/>
            </p:nvSpPr>
            <p:spPr>
              <a:xfrm>
                <a:off x="6536145" y="1777066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grpSp>
          <p:nvGrpSpPr>
            <p:cNvPr id="8" name="Group 7"/>
            <p:cNvGrpSpPr/>
            <p:nvPr/>
          </p:nvGrpSpPr>
          <p:grpSpPr>
            <a:xfrm>
              <a:off x="6100033" y="2010230"/>
              <a:ext cx="1300370" cy="103286"/>
              <a:chOff x="6100033" y="2002579"/>
              <a:chExt cx="1300370" cy="103286"/>
            </a:xfrm>
          </p:grpSpPr>
          <p:sp>
            <p:nvSpPr>
              <p:cNvPr id="102" name="Rectangle 101"/>
              <p:cNvSpPr/>
              <p:nvPr/>
            </p:nvSpPr>
            <p:spPr>
              <a:xfrm>
                <a:off x="6318045" y="2002579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03" name="Rectangle 102"/>
              <p:cNvSpPr/>
              <p:nvPr/>
            </p:nvSpPr>
            <p:spPr>
              <a:xfrm>
                <a:off x="6427051" y="2002579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04" name="Rectangle 103"/>
              <p:cNvSpPr/>
              <p:nvPr/>
            </p:nvSpPr>
            <p:spPr>
              <a:xfrm>
                <a:off x="6100033" y="2002579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6209039" y="2002579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6972081" y="2002579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07" name="Rectangle 106"/>
              <p:cNvSpPr/>
              <p:nvPr/>
            </p:nvSpPr>
            <p:spPr>
              <a:xfrm>
                <a:off x="7081087" y="2002579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08" name="Rectangle 107"/>
              <p:cNvSpPr/>
              <p:nvPr/>
            </p:nvSpPr>
            <p:spPr>
              <a:xfrm>
                <a:off x="7190093" y="2002579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09" name="Rectangle 108"/>
              <p:cNvSpPr/>
              <p:nvPr/>
            </p:nvSpPr>
            <p:spPr>
              <a:xfrm>
                <a:off x="7299100" y="2002579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10" name="Rectangle 109"/>
              <p:cNvSpPr/>
              <p:nvPr/>
            </p:nvSpPr>
            <p:spPr>
              <a:xfrm>
                <a:off x="6536057" y="2002579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11" name="Rectangle 110"/>
              <p:cNvSpPr/>
              <p:nvPr/>
            </p:nvSpPr>
            <p:spPr>
              <a:xfrm>
                <a:off x="6645063" y="2002579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12" name="Rectangle 111"/>
              <p:cNvSpPr/>
              <p:nvPr/>
            </p:nvSpPr>
            <p:spPr>
              <a:xfrm>
                <a:off x="6754069" y="2002579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13" name="Rectangle 112"/>
              <p:cNvSpPr/>
              <p:nvPr/>
            </p:nvSpPr>
            <p:spPr>
              <a:xfrm>
                <a:off x="6863075" y="2002579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grpSp>
          <p:nvGrpSpPr>
            <p:cNvPr id="9" name="Group 8"/>
            <p:cNvGrpSpPr/>
            <p:nvPr/>
          </p:nvGrpSpPr>
          <p:grpSpPr>
            <a:xfrm>
              <a:off x="6209257" y="1898188"/>
              <a:ext cx="1082149" cy="103286"/>
              <a:chOff x="6209257" y="1888585"/>
              <a:chExt cx="1082149" cy="103286"/>
            </a:xfrm>
          </p:grpSpPr>
          <p:sp>
            <p:nvSpPr>
              <p:cNvPr id="92" name="Rectangle 91"/>
              <p:cNvSpPr/>
              <p:nvPr/>
            </p:nvSpPr>
            <p:spPr>
              <a:xfrm>
                <a:off x="6318240" y="1888585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93" name="Rectangle 92"/>
              <p:cNvSpPr/>
              <p:nvPr/>
            </p:nvSpPr>
            <p:spPr>
              <a:xfrm>
                <a:off x="6427223" y="1888585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94" name="Rectangle 93"/>
              <p:cNvSpPr/>
              <p:nvPr/>
            </p:nvSpPr>
            <p:spPr>
              <a:xfrm>
                <a:off x="6209257" y="1888585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95" name="Rectangle 94"/>
              <p:cNvSpPr/>
              <p:nvPr/>
            </p:nvSpPr>
            <p:spPr>
              <a:xfrm>
                <a:off x="6645189" y="1888585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96" name="Rectangle 95"/>
              <p:cNvSpPr/>
              <p:nvPr/>
            </p:nvSpPr>
            <p:spPr>
              <a:xfrm>
                <a:off x="6754172" y="1888585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97" name="Rectangle 96"/>
              <p:cNvSpPr/>
              <p:nvPr/>
            </p:nvSpPr>
            <p:spPr>
              <a:xfrm>
                <a:off x="6972138" y="1888585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98" name="Rectangle 97"/>
              <p:cNvSpPr/>
              <p:nvPr/>
            </p:nvSpPr>
            <p:spPr>
              <a:xfrm>
                <a:off x="7081121" y="1888585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99" name="Rectangle 98"/>
              <p:cNvSpPr/>
              <p:nvPr/>
            </p:nvSpPr>
            <p:spPr>
              <a:xfrm>
                <a:off x="7190103" y="1888585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00" name="Rectangle 99"/>
              <p:cNvSpPr/>
              <p:nvPr/>
            </p:nvSpPr>
            <p:spPr>
              <a:xfrm>
                <a:off x="6536206" y="1888585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01" name="Rectangle 100"/>
              <p:cNvSpPr/>
              <p:nvPr/>
            </p:nvSpPr>
            <p:spPr>
              <a:xfrm>
                <a:off x="6863155" y="1888585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grpSp>
          <p:nvGrpSpPr>
            <p:cNvPr id="10" name="Group 9"/>
            <p:cNvGrpSpPr/>
            <p:nvPr/>
          </p:nvGrpSpPr>
          <p:grpSpPr>
            <a:xfrm>
              <a:off x="6426636" y="2234314"/>
              <a:ext cx="647478" cy="103286"/>
              <a:chOff x="6426636" y="2232323"/>
              <a:chExt cx="647478" cy="103286"/>
            </a:xfrm>
          </p:grpSpPr>
          <p:sp>
            <p:nvSpPr>
              <p:cNvPr id="86" name="Rectangle 85"/>
              <p:cNvSpPr/>
              <p:nvPr/>
            </p:nvSpPr>
            <p:spPr>
              <a:xfrm>
                <a:off x="6646519" y="2232323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87" name="Rectangle 86"/>
              <p:cNvSpPr/>
              <p:nvPr/>
            </p:nvSpPr>
            <p:spPr>
              <a:xfrm>
                <a:off x="6755283" y="2232323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88" name="Rectangle 87"/>
              <p:cNvSpPr/>
              <p:nvPr/>
            </p:nvSpPr>
            <p:spPr>
              <a:xfrm>
                <a:off x="6426636" y="2232323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89" name="Rectangle 88"/>
              <p:cNvSpPr/>
              <p:nvPr/>
            </p:nvSpPr>
            <p:spPr>
              <a:xfrm>
                <a:off x="6537755" y="2232323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90" name="Rectangle 89"/>
              <p:cNvSpPr/>
              <p:nvPr/>
            </p:nvSpPr>
            <p:spPr>
              <a:xfrm>
                <a:off x="6864047" y="2232323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91" name="Rectangle 90"/>
              <p:cNvSpPr/>
              <p:nvPr/>
            </p:nvSpPr>
            <p:spPr>
              <a:xfrm>
                <a:off x="6972811" y="2232323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grpSp>
          <p:nvGrpSpPr>
            <p:cNvPr id="11" name="Group 10"/>
            <p:cNvGrpSpPr/>
            <p:nvPr/>
          </p:nvGrpSpPr>
          <p:grpSpPr>
            <a:xfrm>
              <a:off x="6317561" y="2346356"/>
              <a:ext cx="865317" cy="103286"/>
              <a:chOff x="6317561" y="2346815"/>
              <a:chExt cx="865317" cy="103286"/>
            </a:xfrm>
          </p:grpSpPr>
          <p:sp>
            <p:nvSpPr>
              <p:cNvPr id="78" name="Rectangle 77"/>
              <p:cNvSpPr/>
              <p:nvPr/>
            </p:nvSpPr>
            <p:spPr>
              <a:xfrm>
                <a:off x="6643853" y="2346815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6752617" y="2346815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6426325" y="2346815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81" name="Rectangle 80"/>
              <p:cNvSpPr/>
              <p:nvPr/>
            </p:nvSpPr>
            <p:spPr>
              <a:xfrm>
                <a:off x="6535089" y="2346815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82" name="Rectangle 81"/>
              <p:cNvSpPr/>
              <p:nvPr/>
            </p:nvSpPr>
            <p:spPr>
              <a:xfrm>
                <a:off x="6861381" y="2346815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83" name="Rectangle 82"/>
              <p:cNvSpPr/>
              <p:nvPr/>
            </p:nvSpPr>
            <p:spPr>
              <a:xfrm>
                <a:off x="6970145" y="2346815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84" name="Rectangle 83"/>
              <p:cNvSpPr/>
              <p:nvPr/>
            </p:nvSpPr>
            <p:spPr>
              <a:xfrm>
                <a:off x="6317561" y="2346815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85" name="Rectangle 84"/>
              <p:cNvSpPr/>
              <p:nvPr/>
            </p:nvSpPr>
            <p:spPr>
              <a:xfrm>
                <a:off x="7081575" y="2346815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grpSp>
          <p:nvGrpSpPr>
            <p:cNvPr id="12" name="Group 11"/>
            <p:cNvGrpSpPr/>
            <p:nvPr/>
          </p:nvGrpSpPr>
          <p:grpSpPr>
            <a:xfrm>
              <a:off x="6320227" y="2458398"/>
              <a:ext cx="862651" cy="103286"/>
              <a:chOff x="6320227" y="2459459"/>
              <a:chExt cx="862651" cy="103286"/>
            </a:xfrm>
          </p:grpSpPr>
          <p:sp>
            <p:nvSpPr>
              <p:cNvPr id="72" name="Rectangle 71"/>
              <p:cNvSpPr/>
              <p:nvPr/>
            </p:nvSpPr>
            <p:spPr>
              <a:xfrm>
                <a:off x="6864047" y="2459459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73" name="Rectangle 72"/>
              <p:cNvSpPr/>
              <p:nvPr/>
            </p:nvSpPr>
            <p:spPr>
              <a:xfrm>
                <a:off x="6972811" y="2459459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74" name="Rectangle 73"/>
              <p:cNvSpPr/>
              <p:nvPr/>
            </p:nvSpPr>
            <p:spPr>
              <a:xfrm>
                <a:off x="7081575" y="2459459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75" name="Rectangle 74"/>
              <p:cNvSpPr/>
              <p:nvPr/>
            </p:nvSpPr>
            <p:spPr>
              <a:xfrm>
                <a:off x="6428991" y="2459459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6537755" y="2459459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6320227" y="2459459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grpSp>
          <p:nvGrpSpPr>
            <p:cNvPr id="13" name="Group 12"/>
            <p:cNvGrpSpPr/>
            <p:nvPr/>
          </p:nvGrpSpPr>
          <p:grpSpPr>
            <a:xfrm>
              <a:off x="6317561" y="2122272"/>
              <a:ext cx="864829" cy="103286"/>
              <a:chOff x="6317561" y="2117131"/>
              <a:chExt cx="864829" cy="103286"/>
            </a:xfrm>
          </p:grpSpPr>
          <p:sp>
            <p:nvSpPr>
              <p:cNvPr id="64" name="Rectangle 63"/>
              <p:cNvSpPr/>
              <p:nvPr/>
            </p:nvSpPr>
            <p:spPr>
              <a:xfrm>
                <a:off x="6317561" y="2117131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65" name="Rectangle 64"/>
              <p:cNvSpPr/>
              <p:nvPr/>
            </p:nvSpPr>
            <p:spPr>
              <a:xfrm>
                <a:off x="7081087" y="2117131"/>
                <a:ext cx="101303" cy="103286"/>
              </a:xfrm>
              <a:prstGeom prst="rect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66" name="Rectangle 65"/>
              <p:cNvSpPr/>
              <p:nvPr/>
            </p:nvSpPr>
            <p:spPr>
              <a:xfrm>
                <a:off x="6644786" y="2117131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67" name="Rectangle 66"/>
              <p:cNvSpPr/>
              <p:nvPr/>
            </p:nvSpPr>
            <p:spPr>
              <a:xfrm>
                <a:off x="6753861" y="2117131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68" name="Rectangle 67"/>
              <p:cNvSpPr/>
              <p:nvPr/>
            </p:nvSpPr>
            <p:spPr>
              <a:xfrm>
                <a:off x="6426636" y="2117131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69" name="Rectangle 68"/>
              <p:cNvSpPr/>
              <p:nvPr/>
            </p:nvSpPr>
            <p:spPr>
              <a:xfrm>
                <a:off x="6972011" y="2117131"/>
                <a:ext cx="101303" cy="103286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70" name="Rectangle 69"/>
              <p:cNvSpPr/>
              <p:nvPr/>
            </p:nvSpPr>
            <p:spPr>
              <a:xfrm>
                <a:off x="6535711" y="2117131"/>
                <a:ext cx="101303" cy="103286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71" name="Rectangle 70"/>
              <p:cNvSpPr/>
              <p:nvPr/>
            </p:nvSpPr>
            <p:spPr>
              <a:xfrm>
                <a:off x="6862936" y="2117131"/>
                <a:ext cx="101303" cy="103286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grpSp>
          <p:nvGrpSpPr>
            <p:cNvPr id="14" name="Group 13"/>
            <p:cNvGrpSpPr/>
            <p:nvPr/>
          </p:nvGrpSpPr>
          <p:grpSpPr>
            <a:xfrm>
              <a:off x="6209166" y="1562062"/>
              <a:ext cx="1082240" cy="103286"/>
              <a:chOff x="6209166" y="1554678"/>
              <a:chExt cx="1082240" cy="103286"/>
            </a:xfrm>
          </p:grpSpPr>
          <p:sp>
            <p:nvSpPr>
              <p:cNvPr id="54" name="Rectangle 53"/>
              <p:cNvSpPr/>
              <p:nvPr/>
            </p:nvSpPr>
            <p:spPr>
              <a:xfrm>
                <a:off x="6209166" y="1554678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55" name="Rectangle 54"/>
              <p:cNvSpPr/>
              <p:nvPr/>
            </p:nvSpPr>
            <p:spPr>
              <a:xfrm>
                <a:off x="6318159" y="1554678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56" name="Rectangle 55"/>
              <p:cNvSpPr/>
              <p:nvPr/>
            </p:nvSpPr>
            <p:spPr>
              <a:xfrm>
                <a:off x="6972117" y="1554678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57" name="Rectangle 56"/>
              <p:cNvSpPr/>
              <p:nvPr/>
            </p:nvSpPr>
            <p:spPr>
              <a:xfrm>
                <a:off x="6863124" y="1554678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58" name="Rectangle 57"/>
              <p:cNvSpPr/>
              <p:nvPr/>
            </p:nvSpPr>
            <p:spPr>
              <a:xfrm>
                <a:off x="7081110" y="1554678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59" name="Rectangle 58"/>
              <p:cNvSpPr/>
              <p:nvPr/>
            </p:nvSpPr>
            <p:spPr>
              <a:xfrm>
                <a:off x="7190103" y="1554678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60" name="Rectangle 59"/>
              <p:cNvSpPr/>
              <p:nvPr/>
            </p:nvSpPr>
            <p:spPr>
              <a:xfrm>
                <a:off x="6645138" y="1554678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61" name="Rectangle 60"/>
              <p:cNvSpPr/>
              <p:nvPr/>
            </p:nvSpPr>
            <p:spPr>
              <a:xfrm>
                <a:off x="6754131" y="1554678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62" name="Rectangle 61"/>
              <p:cNvSpPr/>
              <p:nvPr/>
            </p:nvSpPr>
            <p:spPr>
              <a:xfrm>
                <a:off x="6427152" y="1554678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63" name="Rectangle 62"/>
              <p:cNvSpPr/>
              <p:nvPr/>
            </p:nvSpPr>
            <p:spPr>
              <a:xfrm>
                <a:off x="6536145" y="1554678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grpSp>
          <p:nvGrpSpPr>
            <p:cNvPr id="15" name="Group 14"/>
            <p:cNvGrpSpPr/>
            <p:nvPr/>
          </p:nvGrpSpPr>
          <p:grpSpPr>
            <a:xfrm>
              <a:off x="6427152" y="1674104"/>
              <a:ext cx="755261" cy="103286"/>
              <a:chOff x="6427152" y="1666596"/>
              <a:chExt cx="755261" cy="103286"/>
            </a:xfrm>
          </p:grpSpPr>
          <p:sp>
            <p:nvSpPr>
              <p:cNvPr id="47" name="Rectangle 46"/>
              <p:cNvSpPr/>
              <p:nvPr/>
            </p:nvSpPr>
            <p:spPr>
              <a:xfrm>
                <a:off x="6645138" y="1666596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48" name="Rectangle 47"/>
              <p:cNvSpPr/>
              <p:nvPr/>
            </p:nvSpPr>
            <p:spPr>
              <a:xfrm>
                <a:off x="6754131" y="1666596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49" name="Rectangle 48"/>
              <p:cNvSpPr/>
              <p:nvPr/>
            </p:nvSpPr>
            <p:spPr>
              <a:xfrm>
                <a:off x="6427152" y="1666596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50" name="Rectangle 49"/>
              <p:cNvSpPr/>
              <p:nvPr/>
            </p:nvSpPr>
            <p:spPr>
              <a:xfrm>
                <a:off x="6536145" y="1666596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51" name="Rectangle 50"/>
              <p:cNvSpPr/>
              <p:nvPr/>
            </p:nvSpPr>
            <p:spPr>
              <a:xfrm>
                <a:off x="7081110" y="1666596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52" name="Rectangle 51"/>
              <p:cNvSpPr/>
              <p:nvPr/>
            </p:nvSpPr>
            <p:spPr>
              <a:xfrm>
                <a:off x="6863124" y="1666596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53" name="Rectangle 52"/>
              <p:cNvSpPr/>
              <p:nvPr/>
            </p:nvSpPr>
            <p:spPr>
              <a:xfrm>
                <a:off x="6972117" y="1666596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grpSp>
          <p:nvGrpSpPr>
            <p:cNvPr id="16" name="Group 15"/>
            <p:cNvGrpSpPr/>
            <p:nvPr/>
          </p:nvGrpSpPr>
          <p:grpSpPr>
            <a:xfrm>
              <a:off x="6209166" y="1446364"/>
              <a:ext cx="1191237" cy="106942"/>
              <a:chOff x="6209166" y="1439736"/>
              <a:chExt cx="1191237" cy="106942"/>
            </a:xfrm>
          </p:grpSpPr>
          <p:sp>
            <p:nvSpPr>
              <p:cNvPr id="36" name="Rectangle 35"/>
              <p:cNvSpPr/>
              <p:nvPr/>
            </p:nvSpPr>
            <p:spPr>
              <a:xfrm>
                <a:off x="6209166" y="1442359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37" name="Rectangle 36"/>
              <p:cNvSpPr/>
              <p:nvPr/>
            </p:nvSpPr>
            <p:spPr>
              <a:xfrm>
                <a:off x="6427152" y="1442359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38" name="Rectangle 37"/>
              <p:cNvSpPr/>
              <p:nvPr/>
            </p:nvSpPr>
            <p:spPr>
              <a:xfrm>
                <a:off x="6536145" y="1442359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39" name="Rectangle 38"/>
              <p:cNvSpPr/>
              <p:nvPr/>
            </p:nvSpPr>
            <p:spPr>
              <a:xfrm>
                <a:off x="6972117" y="1442359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40" name="Rectangle 39"/>
              <p:cNvSpPr/>
              <p:nvPr/>
            </p:nvSpPr>
            <p:spPr>
              <a:xfrm>
                <a:off x="6318159" y="1440766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41" name="Rectangle 40"/>
              <p:cNvSpPr/>
              <p:nvPr/>
            </p:nvSpPr>
            <p:spPr>
              <a:xfrm>
                <a:off x="6645138" y="1439736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42" name="Rectangle 41"/>
              <p:cNvSpPr/>
              <p:nvPr/>
            </p:nvSpPr>
            <p:spPr>
              <a:xfrm>
                <a:off x="6863124" y="1439736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43" name="Rectangle 42"/>
              <p:cNvSpPr/>
              <p:nvPr/>
            </p:nvSpPr>
            <p:spPr>
              <a:xfrm>
                <a:off x="6754131" y="1439736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44" name="Rectangle 43"/>
              <p:cNvSpPr/>
              <p:nvPr/>
            </p:nvSpPr>
            <p:spPr>
              <a:xfrm>
                <a:off x="7299100" y="1443392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45" name="Rectangle 44"/>
              <p:cNvSpPr/>
              <p:nvPr/>
            </p:nvSpPr>
            <p:spPr>
              <a:xfrm>
                <a:off x="7081110" y="1443392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46" name="Rectangle 45"/>
              <p:cNvSpPr/>
              <p:nvPr/>
            </p:nvSpPr>
            <p:spPr>
              <a:xfrm>
                <a:off x="7190103" y="1443392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grpSp>
          <p:nvGrpSpPr>
            <p:cNvPr id="17" name="Group 16"/>
            <p:cNvGrpSpPr/>
            <p:nvPr/>
          </p:nvGrpSpPr>
          <p:grpSpPr>
            <a:xfrm>
              <a:off x="6312824" y="1222280"/>
              <a:ext cx="756799" cy="103286"/>
              <a:chOff x="6312824" y="1219827"/>
              <a:chExt cx="756799" cy="103286"/>
            </a:xfrm>
          </p:grpSpPr>
          <p:sp>
            <p:nvSpPr>
              <p:cNvPr id="29" name="Rectangle 28"/>
              <p:cNvSpPr/>
              <p:nvPr/>
            </p:nvSpPr>
            <p:spPr>
              <a:xfrm>
                <a:off x="6312824" y="1219827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30" name="Rectangle 29"/>
              <p:cNvSpPr/>
              <p:nvPr/>
            </p:nvSpPr>
            <p:spPr>
              <a:xfrm>
                <a:off x="6422127" y="1219827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31" name="Rectangle 30"/>
              <p:cNvSpPr/>
              <p:nvPr/>
            </p:nvSpPr>
            <p:spPr>
              <a:xfrm>
                <a:off x="6531428" y="1219827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32" name="Rectangle 31"/>
              <p:cNvSpPr/>
              <p:nvPr/>
            </p:nvSpPr>
            <p:spPr>
              <a:xfrm>
                <a:off x="6639240" y="1219827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33" name="Rectangle 32"/>
              <p:cNvSpPr/>
              <p:nvPr/>
            </p:nvSpPr>
            <p:spPr>
              <a:xfrm>
                <a:off x="6748934" y="1219827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34" name="Rectangle 33"/>
              <p:cNvSpPr/>
              <p:nvPr/>
            </p:nvSpPr>
            <p:spPr>
              <a:xfrm>
                <a:off x="6968320" y="1219827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35" name="Rectangle 34"/>
              <p:cNvSpPr/>
              <p:nvPr/>
            </p:nvSpPr>
            <p:spPr>
              <a:xfrm>
                <a:off x="6858628" y="1219827"/>
                <a:ext cx="101303" cy="103286"/>
              </a:xfrm>
              <a:prstGeom prst="rect">
                <a:avLst/>
              </a:pr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grpSp>
          <p:nvGrpSpPr>
            <p:cNvPr id="18" name="Group 17"/>
            <p:cNvGrpSpPr/>
            <p:nvPr/>
          </p:nvGrpSpPr>
          <p:grpSpPr>
            <a:xfrm>
              <a:off x="6209166" y="1334322"/>
              <a:ext cx="1078852" cy="103286"/>
              <a:chOff x="6209166" y="1331075"/>
              <a:chExt cx="1078852" cy="103286"/>
            </a:xfrm>
          </p:grpSpPr>
          <p:sp>
            <p:nvSpPr>
              <p:cNvPr id="19" name="Rectangle 18"/>
              <p:cNvSpPr/>
              <p:nvPr/>
            </p:nvSpPr>
            <p:spPr>
              <a:xfrm>
                <a:off x="6209166" y="1331075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0" name="Rectangle 19"/>
              <p:cNvSpPr/>
              <p:nvPr/>
            </p:nvSpPr>
            <p:spPr>
              <a:xfrm>
                <a:off x="6426400" y="1331075"/>
                <a:ext cx="101303" cy="103286"/>
              </a:xfrm>
              <a:prstGeom prst="rect">
                <a:avLst/>
              </a:pr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1" name="Rectangle 20"/>
              <p:cNvSpPr/>
              <p:nvPr/>
            </p:nvSpPr>
            <p:spPr>
              <a:xfrm>
                <a:off x="6643634" y="1331075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2" name="Rectangle 21"/>
              <p:cNvSpPr/>
              <p:nvPr/>
            </p:nvSpPr>
            <p:spPr>
              <a:xfrm>
                <a:off x="6752251" y="1331075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3" name="Rectangle 22"/>
              <p:cNvSpPr/>
              <p:nvPr/>
            </p:nvSpPr>
            <p:spPr>
              <a:xfrm>
                <a:off x="6535017" y="1331075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4" name="Rectangle 23"/>
              <p:cNvSpPr/>
              <p:nvPr/>
            </p:nvSpPr>
            <p:spPr>
              <a:xfrm>
                <a:off x="6317783" y="1331075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5" name="Rectangle 24"/>
              <p:cNvSpPr/>
              <p:nvPr/>
            </p:nvSpPr>
            <p:spPr>
              <a:xfrm>
                <a:off x="7186715" y="1331075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6" name="Rectangle 25"/>
              <p:cNvSpPr/>
              <p:nvPr/>
            </p:nvSpPr>
            <p:spPr>
              <a:xfrm>
                <a:off x="6969485" y="1331075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7" name="Rectangle 26"/>
              <p:cNvSpPr/>
              <p:nvPr/>
            </p:nvSpPr>
            <p:spPr>
              <a:xfrm>
                <a:off x="7078102" y="1331075"/>
                <a:ext cx="101303" cy="103286"/>
              </a:xfrm>
              <a:prstGeom prst="rect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8" name="Rectangle 27"/>
              <p:cNvSpPr/>
              <p:nvPr/>
            </p:nvSpPr>
            <p:spPr>
              <a:xfrm>
                <a:off x="6860868" y="1331075"/>
                <a:ext cx="101303" cy="103286"/>
              </a:xfrm>
              <a:prstGeom prst="rect">
                <a:avLst/>
              </a:pr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</p:grpSp>
      <p:grpSp>
        <p:nvGrpSpPr>
          <p:cNvPr id="146" name="Group 145"/>
          <p:cNvGrpSpPr/>
          <p:nvPr/>
        </p:nvGrpSpPr>
        <p:grpSpPr>
          <a:xfrm>
            <a:off x="2211391" y="1315756"/>
            <a:ext cx="1263571" cy="2368010"/>
            <a:chOff x="3407634" y="3521687"/>
            <a:chExt cx="1263571" cy="2368010"/>
          </a:xfrm>
        </p:grpSpPr>
        <p:grpSp>
          <p:nvGrpSpPr>
            <p:cNvPr id="147" name="Group 146"/>
            <p:cNvGrpSpPr/>
            <p:nvPr/>
          </p:nvGrpSpPr>
          <p:grpSpPr>
            <a:xfrm rot="8895412" flipH="1">
              <a:off x="3407634" y="3621007"/>
              <a:ext cx="991840" cy="1509560"/>
              <a:chOff x="6595443" y="2998730"/>
              <a:chExt cx="1085057" cy="1651435"/>
            </a:xfrm>
          </p:grpSpPr>
          <p:sp>
            <p:nvSpPr>
              <p:cNvPr id="186" name="Diagonal Stripe 185"/>
              <p:cNvSpPr/>
              <p:nvPr/>
            </p:nvSpPr>
            <p:spPr>
              <a:xfrm rot="18780000">
                <a:off x="6561342" y="3190355"/>
                <a:ext cx="1153260" cy="1085057"/>
              </a:xfrm>
              <a:prstGeom prst="diagStripe">
                <a:avLst>
                  <a:gd name="adj" fmla="val 89168"/>
                </a:avLst>
              </a:prstGeom>
              <a:solidFill>
                <a:schemeClr val="accent4">
                  <a:lumMod val="9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>
                  <a:solidFill>
                    <a:schemeClr val="tx1"/>
                  </a:solidFill>
                </a:endParaRPr>
              </a:p>
            </p:txBody>
          </p:sp>
          <p:sp>
            <p:nvSpPr>
              <p:cNvPr id="187" name="Freeform 186"/>
              <p:cNvSpPr/>
              <p:nvPr/>
            </p:nvSpPr>
            <p:spPr>
              <a:xfrm rot="2711071">
                <a:off x="6881153" y="4213431"/>
                <a:ext cx="437438" cy="436029"/>
              </a:xfrm>
              <a:custGeom>
                <a:avLst/>
                <a:gdLst>
                  <a:gd name="connsiteX0" fmla="*/ 0 w 437438"/>
                  <a:gd name="connsiteY0" fmla="*/ 144000 h 436029"/>
                  <a:gd name="connsiteX1" fmla="*/ 144000 w 437438"/>
                  <a:gd name="connsiteY1" fmla="*/ 0 h 436029"/>
                  <a:gd name="connsiteX2" fmla="*/ 288000 w 437438"/>
                  <a:gd name="connsiteY2" fmla="*/ 0 h 436029"/>
                  <a:gd name="connsiteX3" fmla="*/ 181044 w 437438"/>
                  <a:gd name="connsiteY3" fmla="*/ 106956 h 436029"/>
                  <a:gd name="connsiteX4" fmla="*/ 437438 w 437438"/>
                  <a:gd name="connsiteY4" fmla="*/ 361704 h 436029"/>
                  <a:gd name="connsiteX5" fmla="*/ 363590 w 437438"/>
                  <a:gd name="connsiteY5" fmla="*/ 436029 h 436029"/>
                  <a:gd name="connsiteX6" fmla="*/ 106957 w 437438"/>
                  <a:gd name="connsiteY6" fmla="*/ 181044 h 436029"/>
                  <a:gd name="connsiteX7" fmla="*/ 0 w 437438"/>
                  <a:gd name="connsiteY7" fmla="*/ 288000 h 4360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437438" h="436029">
                    <a:moveTo>
                      <a:pt x="0" y="144000"/>
                    </a:moveTo>
                    <a:lnTo>
                      <a:pt x="144000" y="0"/>
                    </a:lnTo>
                    <a:lnTo>
                      <a:pt x="288000" y="0"/>
                    </a:lnTo>
                    <a:lnTo>
                      <a:pt x="181044" y="106956"/>
                    </a:lnTo>
                    <a:lnTo>
                      <a:pt x="437438" y="361704"/>
                    </a:lnTo>
                    <a:lnTo>
                      <a:pt x="363590" y="436029"/>
                    </a:lnTo>
                    <a:lnTo>
                      <a:pt x="106957" y="181044"/>
                    </a:lnTo>
                    <a:lnTo>
                      <a:pt x="0" y="288000"/>
                    </a:lnTo>
                    <a:close/>
                  </a:path>
                </a:pathLst>
              </a:custGeom>
              <a:solidFill>
                <a:schemeClr val="tx1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88" name="Straight Connector 187"/>
              <p:cNvCxnSpPr/>
              <p:nvPr/>
            </p:nvCxnSpPr>
            <p:spPr>
              <a:xfrm>
                <a:off x="7101714" y="2998730"/>
                <a:ext cx="8018" cy="1211414"/>
              </a:xfrm>
              <a:prstGeom prst="line">
                <a:avLst/>
              </a:prstGeom>
              <a:ln cap="rnd"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48" name="Group 147"/>
            <p:cNvGrpSpPr/>
            <p:nvPr/>
          </p:nvGrpSpPr>
          <p:grpSpPr>
            <a:xfrm rot="12704588">
              <a:off x="3679365" y="3621007"/>
              <a:ext cx="991840" cy="1509560"/>
              <a:chOff x="6595443" y="2998730"/>
              <a:chExt cx="1085057" cy="1651435"/>
            </a:xfrm>
          </p:grpSpPr>
          <p:sp>
            <p:nvSpPr>
              <p:cNvPr id="183" name="Diagonal Stripe 182"/>
              <p:cNvSpPr/>
              <p:nvPr/>
            </p:nvSpPr>
            <p:spPr>
              <a:xfrm rot="18780000">
                <a:off x="6561342" y="3190355"/>
                <a:ext cx="1153260" cy="1085057"/>
              </a:xfrm>
              <a:prstGeom prst="diagStripe">
                <a:avLst>
                  <a:gd name="adj" fmla="val 89168"/>
                </a:avLst>
              </a:prstGeom>
              <a:solidFill>
                <a:schemeClr val="accent4">
                  <a:lumMod val="9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>
                  <a:solidFill>
                    <a:schemeClr val="tx1"/>
                  </a:solidFill>
                </a:endParaRPr>
              </a:p>
            </p:txBody>
          </p:sp>
          <p:sp>
            <p:nvSpPr>
              <p:cNvPr id="184" name="Freeform 183"/>
              <p:cNvSpPr/>
              <p:nvPr/>
            </p:nvSpPr>
            <p:spPr>
              <a:xfrm rot="2711071">
                <a:off x="6881153" y="4213431"/>
                <a:ext cx="437438" cy="436029"/>
              </a:xfrm>
              <a:custGeom>
                <a:avLst/>
                <a:gdLst>
                  <a:gd name="connsiteX0" fmla="*/ 0 w 437438"/>
                  <a:gd name="connsiteY0" fmla="*/ 144000 h 436029"/>
                  <a:gd name="connsiteX1" fmla="*/ 144000 w 437438"/>
                  <a:gd name="connsiteY1" fmla="*/ 0 h 436029"/>
                  <a:gd name="connsiteX2" fmla="*/ 288000 w 437438"/>
                  <a:gd name="connsiteY2" fmla="*/ 0 h 436029"/>
                  <a:gd name="connsiteX3" fmla="*/ 181044 w 437438"/>
                  <a:gd name="connsiteY3" fmla="*/ 106956 h 436029"/>
                  <a:gd name="connsiteX4" fmla="*/ 437438 w 437438"/>
                  <a:gd name="connsiteY4" fmla="*/ 361704 h 436029"/>
                  <a:gd name="connsiteX5" fmla="*/ 363590 w 437438"/>
                  <a:gd name="connsiteY5" fmla="*/ 436029 h 436029"/>
                  <a:gd name="connsiteX6" fmla="*/ 106957 w 437438"/>
                  <a:gd name="connsiteY6" fmla="*/ 181044 h 436029"/>
                  <a:gd name="connsiteX7" fmla="*/ 0 w 437438"/>
                  <a:gd name="connsiteY7" fmla="*/ 288000 h 4360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437438" h="436029">
                    <a:moveTo>
                      <a:pt x="0" y="144000"/>
                    </a:moveTo>
                    <a:lnTo>
                      <a:pt x="144000" y="0"/>
                    </a:lnTo>
                    <a:lnTo>
                      <a:pt x="288000" y="0"/>
                    </a:lnTo>
                    <a:lnTo>
                      <a:pt x="181044" y="106956"/>
                    </a:lnTo>
                    <a:lnTo>
                      <a:pt x="437438" y="361704"/>
                    </a:lnTo>
                    <a:lnTo>
                      <a:pt x="363590" y="436029"/>
                    </a:lnTo>
                    <a:lnTo>
                      <a:pt x="106957" y="181044"/>
                    </a:lnTo>
                    <a:lnTo>
                      <a:pt x="0" y="288000"/>
                    </a:lnTo>
                    <a:close/>
                  </a:path>
                </a:pathLst>
              </a:custGeom>
              <a:solidFill>
                <a:schemeClr val="tx1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85" name="Straight Connector 184"/>
              <p:cNvCxnSpPr/>
              <p:nvPr/>
            </p:nvCxnSpPr>
            <p:spPr>
              <a:xfrm>
                <a:off x="7101714" y="2998730"/>
                <a:ext cx="8018" cy="1211414"/>
              </a:xfrm>
              <a:prstGeom prst="line">
                <a:avLst/>
              </a:prstGeom>
              <a:ln cap="rnd"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49" name="AutoShape 7"/>
            <p:cNvSpPr>
              <a:spLocks noChangeArrowheads="1"/>
            </p:cNvSpPr>
            <p:nvPr/>
          </p:nvSpPr>
          <p:spPr bwMode="auto">
            <a:xfrm rot="12738138" flipH="1">
              <a:off x="3507387" y="4136990"/>
              <a:ext cx="246545" cy="820866"/>
            </a:xfrm>
            <a:prstGeom prst="roundRect">
              <a:avLst>
                <a:gd name="adj" fmla="val 50000"/>
              </a:avLst>
            </a:prstGeom>
            <a:solidFill>
              <a:srgbClr val="272E3B"/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150" name="Rectangle 5"/>
            <p:cNvSpPr>
              <a:spLocks noChangeArrowheads="1"/>
            </p:cNvSpPr>
            <p:nvPr/>
          </p:nvSpPr>
          <p:spPr bwMode="auto">
            <a:xfrm flipH="1">
              <a:off x="3699239" y="4174456"/>
              <a:ext cx="672654" cy="952017"/>
            </a:xfrm>
            <a:prstGeom prst="roundRect">
              <a:avLst>
                <a:gd name="adj" fmla="val 10641"/>
              </a:avLst>
            </a:prstGeom>
            <a:solidFill>
              <a:srgbClr val="272E3B"/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151" name="AutoShape 7"/>
            <p:cNvSpPr>
              <a:spLocks noChangeArrowheads="1"/>
            </p:cNvSpPr>
            <p:nvPr/>
          </p:nvSpPr>
          <p:spPr bwMode="auto">
            <a:xfrm rot="8861862">
              <a:off x="4323915" y="4136991"/>
              <a:ext cx="246545" cy="820866"/>
            </a:xfrm>
            <a:prstGeom prst="roundRect">
              <a:avLst>
                <a:gd name="adj" fmla="val 50000"/>
              </a:avLst>
            </a:prstGeom>
            <a:solidFill>
              <a:srgbClr val="000000"/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152" name="Freeform 151"/>
            <p:cNvSpPr/>
            <p:nvPr/>
          </p:nvSpPr>
          <p:spPr>
            <a:xfrm>
              <a:off x="4030202" y="4174457"/>
              <a:ext cx="341548" cy="952017"/>
            </a:xfrm>
            <a:custGeom>
              <a:avLst/>
              <a:gdLst>
                <a:gd name="connsiteX0" fmla="*/ 0 w 373648"/>
                <a:gd name="connsiteY0" fmla="*/ 0 h 1041491"/>
                <a:gd name="connsiteX1" fmla="*/ 295344 w 373648"/>
                <a:gd name="connsiteY1" fmla="*/ 0 h 1041491"/>
                <a:gd name="connsiteX2" fmla="*/ 373648 w 373648"/>
                <a:gd name="connsiteY2" fmla="*/ 78304 h 1041491"/>
                <a:gd name="connsiteX3" fmla="*/ 373648 w 373648"/>
                <a:gd name="connsiteY3" fmla="*/ 963187 h 1041491"/>
                <a:gd name="connsiteX4" fmla="*/ 295344 w 373648"/>
                <a:gd name="connsiteY4" fmla="*/ 1041491 h 1041491"/>
                <a:gd name="connsiteX5" fmla="*/ 0 w 373648"/>
                <a:gd name="connsiteY5" fmla="*/ 1041491 h 10414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73648" h="1041491">
                  <a:moveTo>
                    <a:pt x="0" y="0"/>
                  </a:moveTo>
                  <a:lnTo>
                    <a:pt x="295344" y="0"/>
                  </a:lnTo>
                  <a:cubicBezTo>
                    <a:pt x="338590" y="0"/>
                    <a:pt x="373648" y="35058"/>
                    <a:pt x="373648" y="78304"/>
                  </a:cubicBezTo>
                  <a:lnTo>
                    <a:pt x="373648" y="963187"/>
                  </a:lnTo>
                  <a:cubicBezTo>
                    <a:pt x="373648" y="1006433"/>
                    <a:pt x="338590" y="1041491"/>
                    <a:pt x="295344" y="1041491"/>
                  </a:cubicBezTo>
                  <a:lnTo>
                    <a:pt x="0" y="104149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153" name="Group 152"/>
            <p:cNvGrpSpPr/>
            <p:nvPr/>
          </p:nvGrpSpPr>
          <p:grpSpPr>
            <a:xfrm>
              <a:off x="3658814" y="3521687"/>
              <a:ext cx="664056" cy="630340"/>
              <a:chOff x="3293519" y="4020647"/>
              <a:chExt cx="726466" cy="689582"/>
            </a:xfrm>
          </p:grpSpPr>
          <p:sp>
            <p:nvSpPr>
              <p:cNvPr id="158" name="Freeform 157"/>
              <p:cNvSpPr/>
              <p:nvPr/>
            </p:nvSpPr>
            <p:spPr>
              <a:xfrm>
                <a:off x="3293519" y="4173482"/>
                <a:ext cx="205274" cy="63981"/>
              </a:xfrm>
              <a:custGeom>
                <a:avLst/>
                <a:gdLst>
                  <a:gd name="connsiteX0" fmla="*/ 205274 w 205274"/>
                  <a:gd name="connsiteY0" fmla="*/ 63981 h 63981"/>
                  <a:gd name="connsiteX1" fmla="*/ 0 w 205274"/>
                  <a:gd name="connsiteY1" fmla="*/ 61315 h 63981"/>
                  <a:gd name="connsiteX2" fmla="*/ 10664 w 205274"/>
                  <a:gd name="connsiteY2" fmla="*/ 0 h 63981"/>
                  <a:gd name="connsiteX3" fmla="*/ 205274 w 205274"/>
                  <a:gd name="connsiteY3" fmla="*/ 63981 h 639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05274" h="63981">
                    <a:moveTo>
                      <a:pt x="205274" y="63981"/>
                    </a:moveTo>
                    <a:lnTo>
                      <a:pt x="0" y="61315"/>
                    </a:lnTo>
                    <a:lnTo>
                      <a:pt x="10664" y="0"/>
                    </a:lnTo>
                    <a:lnTo>
                      <a:pt x="205274" y="63981"/>
                    </a:ln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59" name="Freeform 158"/>
              <p:cNvSpPr/>
              <p:nvPr/>
            </p:nvSpPr>
            <p:spPr>
              <a:xfrm>
                <a:off x="3352525" y="4020647"/>
                <a:ext cx="145490" cy="229267"/>
              </a:xfrm>
              <a:custGeom>
                <a:avLst/>
                <a:gdLst>
                  <a:gd name="connsiteX0" fmla="*/ 239930 w 282584"/>
                  <a:gd name="connsiteY0" fmla="*/ 229267 h 229267"/>
                  <a:gd name="connsiteX1" fmla="*/ 0 w 282584"/>
                  <a:gd name="connsiteY1" fmla="*/ 122631 h 229267"/>
                  <a:gd name="connsiteX2" fmla="*/ 215937 w 282584"/>
                  <a:gd name="connsiteY2" fmla="*/ 0 h 229267"/>
                  <a:gd name="connsiteX3" fmla="*/ 282584 w 282584"/>
                  <a:gd name="connsiteY3" fmla="*/ 202608 h 229267"/>
                  <a:gd name="connsiteX4" fmla="*/ 239930 w 282584"/>
                  <a:gd name="connsiteY4" fmla="*/ 229267 h 2292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82584" h="229267">
                    <a:moveTo>
                      <a:pt x="239930" y="229267"/>
                    </a:moveTo>
                    <a:lnTo>
                      <a:pt x="0" y="122631"/>
                    </a:lnTo>
                    <a:lnTo>
                      <a:pt x="215937" y="0"/>
                    </a:lnTo>
                    <a:lnTo>
                      <a:pt x="282584" y="202608"/>
                    </a:lnTo>
                    <a:lnTo>
                      <a:pt x="239930" y="229267"/>
                    </a:ln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160" name="Oval 159"/>
              <p:cNvSpPr>
                <a:spLocks noChangeArrowheads="1"/>
              </p:cNvSpPr>
              <p:nvPr/>
            </p:nvSpPr>
            <p:spPr bwMode="auto">
              <a:xfrm flipH="1">
                <a:off x="3378389" y="4105956"/>
                <a:ext cx="637589" cy="598676"/>
              </a:xfrm>
              <a:prstGeom prst="ellipse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  <a:extLst/>
            </p:spPr>
            <p:style>
              <a:lnRef idx="2">
                <a:schemeClr val="accent4"/>
              </a:lnRef>
              <a:fillRef idx="1">
                <a:schemeClr val="lt1"/>
              </a:fillRef>
              <a:effectRef idx="0">
                <a:schemeClr val="accent4"/>
              </a:effectRef>
              <a:fontRef idx="minor">
                <a:schemeClr val="dk1"/>
              </a:fontRef>
            </p:style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61" name="Freeform 160"/>
              <p:cNvSpPr/>
              <p:nvPr/>
            </p:nvSpPr>
            <p:spPr>
              <a:xfrm>
                <a:off x="3708097" y="4109787"/>
                <a:ext cx="311888" cy="596057"/>
              </a:xfrm>
              <a:custGeom>
                <a:avLst/>
                <a:gdLst>
                  <a:gd name="connsiteX0" fmla="*/ 0 w 311888"/>
                  <a:gd name="connsiteY0" fmla="*/ 0 h 596057"/>
                  <a:gd name="connsiteX1" fmla="*/ 117183 w 311888"/>
                  <a:gd name="connsiteY1" fmla="*/ 22214 h 596057"/>
                  <a:gd name="connsiteX2" fmla="*/ 311888 w 311888"/>
                  <a:gd name="connsiteY2" fmla="*/ 298028 h 596057"/>
                  <a:gd name="connsiteX3" fmla="*/ 117183 w 311888"/>
                  <a:gd name="connsiteY3" fmla="*/ 573843 h 596057"/>
                  <a:gd name="connsiteX4" fmla="*/ 0 w 311888"/>
                  <a:gd name="connsiteY4" fmla="*/ 596057 h 5960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11888" h="596057">
                    <a:moveTo>
                      <a:pt x="0" y="0"/>
                    </a:moveTo>
                    <a:lnTo>
                      <a:pt x="117183" y="22214"/>
                    </a:lnTo>
                    <a:cubicBezTo>
                      <a:pt x="231603" y="67656"/>
                      <a:pt x="311888" y="174038"/>
                      <a:pt x="311888" y="298028"/>
                    </a:cubicBezTo>
                    <a:cubicBezTo>
                      <a:pt x="311888" y="422018"/>
                      <a:pt x="231603" y="528401"/>
                      <a:pt x="117183" y="573843"/>
                    </a:cubicBezTo>
                    <a:lnTo>
                      <a:pt x="0" y="596057"/>
                    </a:lnTo>
                    <a:close/>
                  </a:path>
                </a:pathLst>
              </a:custGeom>
              <a:solidFill>
                <a:schemeClr val="accent5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162" name="Group 161"/>
              <p:cNvGrpSpPr/>
              <p:nvPr/>
            </p:nvGrpSpPr>
            <p:grpSpPr>
              <a:xfrm>
                <a:off x="3520606" y="4293922"/>
                <a:ext cx="353146" cy="97346"/>
                <a:chOff x="3520606" y="4293922"/>
                <a:chExt cx="353146" cy="97346"/>
              </a:xfrm>
            </p:grpSpPr>
            <p:grpSp>
              <p:nvGrpSpPr>
                <p:cNvPr id="168" name="Group 167"/>
                <p:cNvGrpSpPr/>
                <p:nvPr/>
              </p:nvGrpSpPr>
              <p:grpSpPr>
                <a:xfrm rot="780000">
                  <a:off x="3520606" y="4321077"/>
                  <a:ext cx="155111" cy="70191"/>
                  <a:chOff x="4118212" y="3585446"/>
                  <a:chExt cx="313381" cy="141812"/>
                </a:xfrm>
              </p:grpSpPr>
              <p:sp>
                <p:nvSpPr>
                  <p:cNvPr id="177" name="Freeform 176"/>
                  <p:cNvSpPr/>
                  <p:nvPr/>
                </p:nvSpPr>
                <p:spPr>
                  <a:xfrm>
                    <a:off x="4118212" y="3585446"/>
                    <a:ext cx="313381" cy="70906"/>
                  </a:xfrm>
                  <a:custGeom>
                    <a:avLst/>
                    <a:gdLst>
                      <a:gd name="connsiteX0" fmla="*/ 1198602 w 2397205"/>
                      <a:gd name="connsiteY0" fmla="*/ 0 h 411415"/>
                      <a:gd name="connsiteX1" fmla="*/ 2384829 w 2397205"/>
                      <a:gd name="connsiteY1" fmla="*/ 365058 h 411415"/>
                      <a:gd name="connsiteX2" fmla="*/ 2397205 w 2397205"/>
                      <a:gd name="connsiteY2" fmla="*/ 411415 h 411415"/>
                      <a:gd name="connsiteX3" fmla="*/ 0 w 2397205"/>
                      <a:gd name="connsiteY3" fmla="*/ 411415 h 411415"/>
                      <a:gd name="connsiteX4" fmla="*/ 12376 w 2397205"/>
                      <a:gd name="connsiteY4" fmla="*/ 365058 h 411415"/>
                      <a:gd name="connsiteX5" fmla="*/ 1198602 w 2397205"/>
                      <a:gd name="connsiteY5" fmla="*/ 0 h 41141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2397205" h="411415">
                        <a:moveTo>
                          <a:pt x="1198602" y="0"/>
                        </a:moveTo>
                        <a:cubicBezTo>
                          <a:pt x="1783733" y="0"/>
                          <a:pt x="2271924" y="156720"/>
                          <a:pt x="2384829" y="365058"/>
                        </a:cubicBezTo>
                        <a:lnTo>
                          <a:pt x="2397205" y="411415"/>
                        </a:lnTo>
                        <a:lnTo>
                          <a:pt x="0" y="411415"/>
                        </a:lnTo>
                        <a:lnTo>
                          <a:pt x="12376" y="365058"/>
                        </a:lnTo>
                        <a:cubicBezTo>
                          <a:pt x="125281" y="156720"/>
                          <a:pt x="613471" y="0"/>
                          <a:pt x="1198602" y="0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178" name="Freeform 177"/>
                  <p:cNvSpPr/>
                  <p:nvPr/>
                </p:nvSpPr>
                <p:spPr>
                  <a:xfrm flipV="1">
                    <a:off x="4118212" y="3656352"/>
                    <a:ext cx="313381" cy="70906"/>
                  </a:xfrm>
                  <a:custGeom>
                    <a:avLst/>
                    <a:gdLst>
                      <a:gd name="connsiteX0" fmla="*/ 1198602 w 2397205"/>
                      <a:gd name="connsiteY0" fmla="*/ 0 h 411415"/>
                      <a:gd name="connsiteX1" fmla="*/ 2384829 w 2397205"/>
                      <a:gd name="connsiteY1" fmla="*/ 365058 h 411415"/>
                      <a:gd name="connsiteX2" fmla="*/ 2397205 w 2397205"/>
                      <a:gd name="connsiteY2" fmla="*/ 411415 h 411415"/>
                      <a:gd name="connsiteX3" fmla="*/ 0 w 2397205"/>
                      <a:gd name="connsiteY3" fmla="*/ 411415 h 411415"/>
                      <a:gd name="connsiteX4" fmla="*/ 12376 w 2397205"/>
                      <a:gd name="connsiteY4" fmla="*/ 365058 h 411415"/>
                      <a:gd name="connsiteX5" fmla="*/ 1198602 w 2397205"/>
                      <a:gd name="connsiteY5" fmla="*/ 0 h 41141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2397205" h="411415">
                        <a:moveTo>
                          <a:pt x="1198602" y="0"/>
                        </a:moveTo>
                        <a:cubicBezTo>
                          <a:pt x="1783733" y="0"/>
                          <a:pt x="2271924" y="156720"/>
                          <a:pt x="2384829" y="365058"/>
                        </a:cubicBezTo>
                        <a:lnTo>
                          <a:pt x="2397205" y="411415"/>
                        </a:lnTo>
                        <a:lnTo>
                          <a:pt x="0" y="411415"/>
                        </a:lnTo>
                        <a:lnTo>
                          <a:pt x="12376" y="365058"/>
                        </a:lnTo>
                        <a:cubicBezTo>
                          <a:pt x="125281" y="156720"/>
                          <a:pt x="613471" y="0"/>
                          <a:pt x="1198602" y="0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grpSp>
                <p:nvGrpSpPr>
                  <p:cNvPr id="179" name="Group 178"/>
                  <p:cNvGrpSpPr/>
                  <p:nvPr/>
                </p:nvGrpSpPr>
                <p:grpSpPr>
                  <a:xfrm>
                    <a:off x="4212528" y="3599032"/>
                    <a:ext cx="114640" cy="114640"/>
                    <a:chOff x="3370916" y="4320089"/>
                    <a:chExt cx="114640" cy="114640"/>
                  </a:xfrm>
                </p:grpSpPr>
                <p:sp>
                  <p:nvSpPr>
                    <p:cNvPr id="180" name="Oval 179"/>
                    <p:cNvSpPr/>
                    <p:nvPr/>
                  </p:nvSpPr>
                  <p:spPr>
                    <a:xfrm>
                      <a:off x="3370916" y="4320089"/>
                      <a:ext cx="114640" cy="114640"/>
                    </a:xfrm>
                    <a:prstGeom prst="ellipse">
                      <a:avLst/>
                    </a:prstGeom>
                    <a:solidFill>
                      <a:schemeClr val="tx2">
                        <a:lumMod val="60000"/>
                        <a:lumOff val="40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181" name="Oval 180"/>
                    <p:cNvSpPr/>
                    <p:nvPr/>
                  </p:nvSpPr>
                  <p:spPr>
                    <a:xfrm>
                      <a:off x="3392783" y="4341956"/>
                      <a:ext cx="70906" cy="70906"/>
                    </a:xfrm>
                    <a:prstGeom prst="ellipse">
                      <a:avLst/>
                    </a:prstGeom>
                    <a:solidFill>
                      <a:schemeClr val="tx1">
                        <a:lumMod val="50000"/>
                      </a:schemeClr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  <p:sp>
                  <p:nvSpPr>
                    <p:cNvPr id="182" name="Oval 181"/>
                    <p:cNvSpPr/>
                    <p:nvPr/>
                  </p:nvSpPr>
                  <p:spPr>
                    <a:xfrm>
                      <a:off x="3405840" y="4352625"/>
                      <a:ext cx="22395" cy="22395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GB"/>
                    </a:p>
                  </p:txBody>
                </p:sp>
              </p:grpSp>
            </p:grpSp>
            <p:grpSp>
              <p:nvGrpSpPr>
                <p:cNvPr id="169" name="Group 168"/>
                <p:cNvGrpSpPr/>
                <p:nvPr/>
              </p:nvGrpSpPr>
              <p:grpSpPr>
                <a:xfrm rot="-780000">
                  <a:off x="3718641" y="4321077"/>
                  <a:ext cx="155111" cy="70191"/>
                  <a:chOff x="5004080" y="3798278"/>
                  <a:chExt cx="1245996" cy="563842"/>
                </a:xfrm>
              </p:grpSpPr>
              <p:sp>
                <p:nvSpPr>
                  <p:cNvPr id="172" name="Freeform 171"/>
                  <p:cNvSpPr/>
                  <p:nvPr/>
                </p:nvSpPr>
                <p:spPr>
                  <a:xfrm>
                    <a:off x="5004080" y="3798278"/>
                    <a:ext cx="1245996" cy="281921"/>
                  </a:xfrm>
                  <a:custGeom>
                    <a:avLst/>
                    <a:gdLst>
                      <a:gd name="connsiteX0" fmla="*/ 1198602 w 2397205"/>
                      <a:gd name="connsiteY0" fmla="*/ 0 h 411415"/>
                      <a:gd name="connsiteX1" fmla="*/ 2384829 w 2397205"/>
                      <a:gd name="connsiteY1" fmla="*/ 365058 h 411415"/>
                      <a:gd name="connsiteX2" fmla="*/ 2397205 w 2397205"/>
                      <a:gd name="connsiteY2" fmla="*/ 411415 h 411415"/>
                      <a:gd name="connsiteX3" fmla="*/ 0 w 2397205"/>
                      <a:gd name="connsiteY3" fmla="*/ 411415 h 411415"/>
                      <a:gd name="connsiteX4" fmla="*/ 12376 w 2397205"/>
                      <a:gd name="connsiteY4" fmla="*/ 365058 h 411415"/>
                      <a:gd name="connsiteX5" fmla="*/ 1198602 w 2397205"/>
                      <a:gd name="connsiteY5" fmla="*/ 0 h 41141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2397205" h="411415">
                        <a:moveTo>
                          <a:pt x="1198602" y="0"/>
                        </a:moveTo>
                        <a:cubicBezTo>
                          <a:pt x="1783733" y="0"/>
                          <a:pt x="2271924" y="156720"/>
                          <a:pt x="2384829" y="365058"/>
                        </a:cubicBezTo>
                        <a:lnTo>
                          <a:pt x="2397205" y="411415"/>
                        </a:lnTo>
                        <a:lnTo>
                          <a:pt x="0" y="411415"/>
                        </a:lnTo>
                        <a:lnTo>
                          <a:pt x="12376" y="365058"/>
                        </a:lnTo>
                        <a:cubicBezTo>
                          <a:pt x="125281" y="156720"/>
                          <a:pt x="613471" y="0"/>
                          <a:pt x="1198602" y="0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173" name="Freeform 172"/>
                  <p:cNvSpPr/>
                  <p:nvPr/>
                </p:nvSpPr>
                <p:spPr>
                  <a:xfrm flipV="1">
                    <a:off x="5004080" y="4080199"/>
                    <a:ext cx="1245996" cy="281921"/>
                  </a:xfrm>
                  <a:custGeom>
                    <a:avLst/>
                    <a:gdLst>
                      <a:gd name="connsiteX0" fmla="*/ 1198602 w 2397205"/>
                      <a:gd name="connsiteY0" fmla="*/ 0 h 411415"/>
                      <a:gd name="connsiteX1" fmla="*/ 2384829 w 2397205"/>
                      <a:gd name="connsiteY1" fmla="*/ 365058 h 411415"/>
                      <a:gd name="connsiteX2" fmla="*/ 2397205 w 2397205"/>
                      <a:gd name="connsiteY2" fmla="*/ 411415 h 411415"/>
                      <a:gd name="connsiteX3" fmla="*/ 0 w 2397205"/>
                      <a:gd name="connsiteY3" fmla="*/ 411415 h 411415"/>
                      <a:gd name="connsiteX4" fmla="*/ 12376 w 2397205"/>
                      <a:gd name="connsiteY4" fmla="*/ 365058 h 411415"/>
                      <a:gd name="connsiteX5" fmla="*/ 1198602 w 2397205"/>
                      <a:gd name="connsiteY5" fmla="*/ 0 h 41141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2397205" h="411415">
                        <a:moveTo>
                          <a:pt x="1198602" y="0"/>
                        </a:moveTo>
                        <a:cubicBezTo>
                          <a:pt x="1783733" y="0"/>
                          <a:pt x="2271924" y="156720"/>
                          <a:pt x="2384829" y="365058"/>
                        </a:cubicBezTo>
                        <a:lnTo>
                          <a:pt x="2397205" y="411415"/>
                        </a:lnTo>
                        <a:lnTo>
                          <a:pt x="0" y="411415"/>
                        </a:lnTo>
                        <a:lnTo>
                          <a:pt x="12376" y="365058"/>
                        </a:lnTo>
                        <a:cubicBezTo>
                          <a:pt x="125281" y="156720"/>
                          <a:pt x="613471" y="0"/>
                          <a:pt x="1198602" y="0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174" name="Oval 173"/>
                  <p:cNvSpPr/>
                  <p:nvPr/>
                </p:nvSpPr>
                <p:spPr>
                  <a:xfrm>
                    <a:off x="5379079" y="3852296"/>
                    <a:ext cx="455805" cy="455805"/>
                  </a:xfrm>
                  <a:prstGeom prst="ellipse">
                    <a:avLst/>
                  </a:prstGeom>
                  <a:solidFill>
                    <a:schemeClr val="tx2">
                      <a:lumMod val="60000"/>
                      <a:lumOff val="4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175" name="Oval 174"/>
                  <p:cNvSpPr/>
                  <p:nvPr/>
                </p:nvSpPr>
                <p:spPr>
                  <a:xfrm>
                    <a:off x="5466020" y="3939238"/>
                    <a:ext cx="281921" cy="281921"/>
                  </a:xfrm>
                  <a:prstGeom prst="ellipse">
                    <a:avLst/>
                  </a:prstGeom>
                  <a:solidFill>
                    <a:schemeClr val="tx1">
                      <a:lumMod val="50000"/>
                    </a:schemeClr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  <p:sp>
                <p:nvSpPr>
                  <p:cNvPr id="176" name="Oval 175"/>
                  <p:cNvSpPr/>
                  <p:nvPr/>
                </p:nvSpPr>
                <p:spPr>
                  <a:xfrm>
                    <a:off x="5517937" y="3981658"/>
                    <a:ext cx="89043" cy="89043"/>
                  </a:xfrm>
                  <a:prstGeom prst="ellipse">
                    <a:avLst/>
                  </a:pr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GB"/>
                  </a:p>
                </p:txBody>
              </p:sp>
            </p:grpSp>
            <p:sp>
              <p:nvSpPr>
                <p:cNvPr id="170" name="Freeform 169"/>
                <p:cNvSpPr/>
                <p:nvPr/>
              </p:nvSpPr>
              <p:spPr>
                <a:xfrm rot="375537">
                  <a:off x="3723547" y="4293922"/>
                  <a:ext cx="142257" cy="61332"/>
                </a:xfrm>
                <a:custGeom>
                  <a:avLst/>
                  <a:gdLst>
                    <a:gd name="connsiteX0" fmla="*/ 0 w 293248"/>
                    <a:gd name="connsiteY0" fmla="*/ 207939 h 207939"/>
                    <a:gd name="connsiteX1" fmla="*/ 269255 w 293248"/>
                    <a:gd name="connsiteY1" fmla="*/ 0 h 207939"/>
                    <a:gd name="connsiteX2" fmla="*/ 293248 w 293248"/>
                    <a:gd name="connsiteY2" fmla="*/ 74644 h 207939"/>
                    <a:gd name="connsiteX3" fmla="*/ 0 w 293248"/>
                    <a:gd name="connsiteY3" fmla="*/ 207939 h 2079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3248" h="207939">
                      <a:moveTo>
                        <a:pt x="0" y="207939"/>
                      </a:moveTo>
                      <a:lnTo>
                        <a:pt x="269255" y="0"/>
                      </a:lnTo>
                      <a:lnTo>
                        <a:pt x="293248" y="74644"/>
                      </a:lnTo>
                      <a:lnTo>
                        <a:pt x="0" y="207939"/>
                      </a:lnTo>
                      <a:close/>
                    </a:path>
                  </a:pathLst>
                </a:custGeom>
                <a:solidFill>
                  <a:srgbClr val="00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  <p:sp>
              <p:nvSpPr>
                <p:cNvPr id="171" name="Freeform 170"/>
                <p:cNvSpPr/>
                <p:nvPr/>
              </p:nvSpPr>
              <p:spPr>
                <a:xfrm rot="21224463" flipH="1">
                  <a:off x="3528134" y="4293922"/>
                  <a:ext cx="142257" cy="61332"/>
                </a:xfrm>
                <a:custGeom>
                  <a:avLst/>
                  <a:gdLst>
                    <a:gd name="connsiteX0" fmla="*/ 0 w 293248"/>
                    <a:gd name="connsiteY0" fmla="*/ 207939 h 207939"/>
                    <a:gd name="connsiteX1" fmla="*/ 269255 w 293248"/>
                    <a:gd name="connsiteY1" fmla="*/ 0 h 207939"/>
                    <a:gd name="connsiteX2" fmla="*/ 293248 w 293248"/>
                    <a:gd name="connsiteY2" fmla="*/ 74644 h 207939"/>
                    <a:gd name="connsiteX3" fmla="*/ 0 w 293248"/>
                    <a:gd name="connsiteY3" fmla="*/ 207939 h 2079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3248" h="207939">
                      <a:moveTo>
                        <a:pt x="0" y="207939"/>
                      </a:moveTo>
                      <a:lnTo>
                        <a:pt x="269255" y="0"/>
                      </a:lnTo>
                      <a:lnTo>
                        <a:pt x="293248" y="74644"/>
                      </a:lnTo>
                      <a:lnTo>
                        <a:pt x="0" y="207939"/>
                      </a:lnTo>
                      <a:close/>
                    </a:path>
                  </a:pathLst>
                </a:custGeom>
                <a:solidFill>
                  <a:srgbClr val="00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</p:grpSp>
          <p:grpSp>
            <p:nvGrpSpPr>
              <p:cNvPr id="163" name="Group 162"/>
              <p:cNvGrpSpPr/>
              <p:nvPr/>
            </p:nvGrpSpPr>
            <p:grpSpPr>
              <a:xfrm>
                <a:off x="3378389" y="4105401"/>
                <a:ext cx="637590" cy="604828"/>
                <a:chOff x="3378385" y="4105956"/>
                <a:chExt cx="637590" cy="604828"/>
              </a:xfrm>
            </p:grpSpPr>
            <p:sp>
              <p:nvSpPr>
                <p:cNvPr id="165" name="Freeform 164"/>
                <p:cNvSpPr>
                  <a:spLocks noChangeArrowheads="1"/>
                </p:cNvSpPr>
                <p:nvPr/>
              </p:nvSpPr>
              <p:spPr bwMode="auto">
                <a:xfrm flipH="1">
                  <a:off x="3441674" y="4105956"/>
                  <a:ext cx="511021" cy="182551"/>
                </a:xfrm>
                <a:custGeom>
                  <a:avLst/>
                  <a:gdLst>
                    <a:gd name="connsiteX0" fmla="*/ 255348 w 511021"/>
                    <a:gd name="connsiteY0" fmla="*/ 0 h 182551"/>
                    <a:gd name="connsiteX1" fmla="*/ 29926 w 511021"/>
                    <a:gd name="connsiteY1" fmla="*/ 87674 h 182551"/>
                    <a:gd name="connsiteX2" fmla="*/ 0 w 511021"/>
                    <a:gd name="connsiteY2" fmla="*/ 121731 h 182551"/>
                    <a:gd name="connsiteX3" fmla="*/ 30415 w 511021"/>
                    <a:gd name="connsiteY3" fmla="*/ 138946 h 182551"/>
                    <a:gd name="connsiteX4" fmla="*/ 255837 w 511021"/>
                    <a:gd name="connsiteY4" fmla="*/ 182551 h 182551"/>
                    <a:gd name="connsiteX5" fmla="*/ 481259 w 511021"/>
                    <a:gd name="connsiteY5" fmla="*/ 138946 h 182551"/>
                    <a:gd name="connsiteX6" fmla="*/ 511021 w 511021"/>
                    <a:gd name="connsiteY6" fmla="*/ 122101 h 182551"/>
                    <a:gd name="connsiteX7" fmla="*/ 480770 w 511021"/>
                    <a:gd name="connsiteY7" fmla="*/ 87674 h 182551"/>
                    <a:gd name="connsiteX8" fmla="*/ 255348 w 511021"/>
                    <a:gd name="connsiteY8" fmla="*/ 0 h 1825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11021" h="182551">
                      <a:moveTo>
                        <a:pt x="255348" y="0"/>
                      </a:moveTo>
                      <a:cubicBezTo>
                        <a:pt x="167315" y="0"/>
                        <a:pt x="87616" y="33505"/>
                        <a:pt x="29926" y="87674"/>
                      </a:cubicBezTo>
                      <a:lnTo>
                        <a:pt x="0" y="121731"/>
                      </a:lnTo>
                      <a:lnTo>
                        <a:pt x="30415" y="138946"/>
                      </a:lnTo>
                      <a:cubicBezTo>
                        <a:pt x="88105" y="165888"/>
                        <a:pt x="167804" y="182551"/>
                        <a:pt x="255837" y="182551"/>
                      </a:cubicBezTo>
                      <a:cubicBezTo>
                        <a:pt x="343870" y="182551"/>
                        <a:pt x="423569" y="165888"/>
                        <a:pt x="481259" y="138946"/>
                      </a:cubicBezTo>
                      <a:lnTo>
                        <a:pt x="511021" y="122101"/>
                      </a:lnTo>
                      <a:lnTo>
                        <a:pt x="480770" y="87674"/>
                      </a:lnTo>
                      <a:cubicBezTo>
                        <a:pt x="423080" y="33505"/>
                        <a:pt x="343381" y="0"/>
                        <a:pt x="255348" y="0"/>
                      </a:cubicBezTo>
                      <a:close/>
                    </a:path>
                  </a:pathLst>
                </a:custGeom>
                <a:solidFill>
                  <a:srgbClr val="272E3B"/>
                </a:solidFill>
                <a:ln w="6350">
                  <a:solidFill>
                    <a:srgbClr val="272E3B"/>
                  </a:solidFill>
                </a:ln>
                <a:extLst/>
              </p:spPr>
              <p:style>
                <a:lnRef idx="2">
                  <a:schemeClr val="accent4"/>
                </a:lnRef>
                <a:fillRef idx="1">
                  <a:schemeClr val="lt1"/>
                </a:fillRef>
                <a:effectRef idx="0">
                  <a:schemeClr val="accent4"/>
                </a:effectRef>
                <a:fontRef idx="minor">
                  <a:schemeClr val="dk1"/>
                </a:fontRef>
              </p:style>
              <p:txBody>
                <a:bodyPr wrap="square" anchor="ctr">
                  <a:noAutofit/>
                </a:bodyPr>
                <a:lstStyle/>
                <a:p>
                  <a:endParaRPr lang="en-US"/>
                </a:p>
              </p:txBody>
            </p:sp>
            <p:sp>
              <p:nvSpPr>
                <p:cNvPr id="166" name="Freeform 165"/>
                <p:cNvSpPr>
                  <a:spLocks noChangeArrowheads="1"/>
                </p:cNvSpPr>
                <p:nvPr/>
              </p:nvSpPr>
              <p:spPr bwMode="auto">
                <a:xfrm flipH="1">
                  <a:off x="3461604" y="4417684"/>
                  <a:ext cx="471150" cy="180565"/>
                </a:xfrm>
                <a:custGeom>
                  <a:avLst/>
                  <a:gdLst>
                    <a:gd name="connsiteX0" fmla="*/ 314235 w 628471"/>
                    <a:gd name="connsiteY0" fmla="*/ 0 h 449924"/>
                    <a:gd name="connsiteX1" fmla="*/ 314225 w 628471"/>
                    <a:gd name="connsiteY1" fmla="*/ 1 h 449924"/>
                    <a:gd name="connsiteX2" fmla="*/ 249986 w 628471"/>
                    <a:gd name="connsiteY2" fmla="*/ 6081 h 449924"/>
                    <a:gd name="connsiteX3" fmla="*/ 1916 w 628471"/>
                    <a:gd name="connsiteY3" fmla="*/ 239011 h 449924"/>
                    <a:gd name="connsiteX4" fmla="*/ 0 w 628471"/>
                    <a:gd name="connsiteY4" fmla="*/ 256863 h 449924"/>
                    <a:gd name="connsiteX5" fmla="*/ 1919 w 628471"/>
                    <a:gd name="connsiteY5" fmla="*/ 270300 h 449924"/>
                    <a:gd name="connsiteX6" fmla="*/ 314237 w 628471"/>
                    <a:gd name="connsiteY6" fmla="*/ 449924 h 449924"/>
                    <a:gd name="connsiteX7" fmla="*/ 626555 w 628471"/>
                    <a:gd name="connsiteY7" fmla="*/ 270300 h 449924"/>
                    <a:gd name="connsiteX8" fmla="*/ 628471 w 628471"/>
                    <a:gd name="connsiteY8" fmla="*/ 256887 h 449924"/>
                    <a:gd name="connsiteX9" fmla="*/ 626552 w 628471"/>
                    <a:gd name="connsiteY9" fmla="*/ 239011 h 449924"/>
                    <a:gd name="connsiteX10" fmla="*/ 378482 w 628471"/>
                    <a:gd name="connsiteY10" fmla="*/ 6081 h 449924"/>
                    <a:gd name="connsiteX11" fmla="*/ 314235 w 628471"/>
                    <a:gd name="connsiteY11" fmla="*/ 0 h 44992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628471" h="449924">
                      <a:moveTo>
                        <a:pt x="314235" y="0"/>
                      </a:moveTo>
                      <a:lnTo>
                        <a:pt x="314225" y="1"/>
                      </a:lnTo>
                      <a:lnTo>
                        <a:pt x="249986" y="6081"/>
                      </a:lnTo>
                      <a:cubicBezTo>
                        <a:pt x="125469" y="30006"/>
                        <a:pt x="27396" y="122094"/>
                        <a:pt x="1916" y="239011"/>
                      </a:cubicBezTo>
                      <a:lnTo>
                        <a:pt x="0" y="256863"/>
                      </a:lnTo>
                      <a:lnTo>
                        <a:pt x="1919" y="270300"/>
                      </a:lnTo>
                      <a:cubicBezTo>
                        <a:pt x="31645" y="372811"/>
                        <a:pt x="160179" y="449924"/>
                        <a:pt x="314237" y="449924"/>
                      </a:cubicBezTo>
                      <a:cubicBezTo>
                        <a:pt x="468295" y="449924"/>
                        <a:pt x="596829" y="372811"/>
                        <a:pt x="626555" y="270300"/>
                      </a:cubicBezTo>
                      <a:lnTo>
                        <a:pt x="628471" y="256887"/>
                      </a:lnTo>
                      <a:lnTo>
                        <a:pt x="626552" y="239011"/>
                      </a:lnTo>
                      <a:cubicBezTo>
                        <a:pt x="601073" y="122094"/>
                        <a:pt x="502999" y="30006"/>
                        <a:pt x="378482" y="6081"/>
                      </a:cubicBezTo>
                      <a:lnTo>
                        <a:pt x="314235" y="0"/>
                      </a:lnTo>
                      <a:close/>
                    </a:path>
                  </a:pathLst>
                </a:custGeom>
                <a:solidFill>
                  <a:srgbClr val="272E3B"/>
                </a:solidFill>
                <a:ln>
                  <a:noFill/>
                </a:ln>
                <a:extLst/>
              </p:spPr>
              <p:style>
                <a:lnRef idx="2">
                  <a:schemeClr val="accent4"/>
                </a:lnRef>
                <a:fillRef idx="1">
                  <a:schemeClr val="lt1"/>
                </a:fillRef>
                <a:effectRef idx="0">
                  <a:schemeClr val="accent4"/>
                </a:effectRef>
                <a:fontRef idx="minor">
                  <a:schemeClr val="dk1"/>
                </a:fontRef>
              </p:style>
              <p:txBody>
                <a:bodyPr wrap="square" anchor="ctr">
                  <a:noAutofit/>
                </a:bodyPr>
                <a:lstStyle/>
                <a:p>
                  <a:endParaRPr lang="en-US"/>
                </a:p>
              </p:txBody>
            </p:sp>
            <p:sp>
              <p:nvSpPr>
                <p:cNvPr id="167" name="Freeform 166"/>
                <p:cNvSpPr>
                  <a:spLocks noChangeArrowheads="1"/>
                </p:cNvSpPr>
                <p:nvPr/>
              </p:nvSpPr>
              <p:spPr bwMode="auto">
                <a:xfrm flipH="1">
                  <a:off x="3378385" y="4368971"/>
                  <a:ext cx="637590" cy="341813"/>
                </a:xfrm>
                <a:custGeom>
                  <a:avLst/>
                  <a:gdLst>
                    <a:gd name="connsiteX0" fmla="*/ 4561 w 637590"/>
                    <a:gd name="connsiteY0" fmla="*/ 0 h 341813"/>
                    <a:gd name="connsiteX1" fmla="*/ 0 w 637590"/>
                    <a:gd name="connsiteY1" fmla="*/ 42475 h 341813"/>
                    <a:gd name="connsiteX2" fmla="*/ 318795 w 637590"/>
                    <a:gd name="connsiteY2" fmla="*/ 341813 h 341813"/>
                    <a:gd name="connsiteX3" fmla="*/ 637590 w 637590"/>
                    <a:gd name="connsiteY3" fmla="*/ 42475 h 341813"/>
                    <a:gd name="connsiteX4" fmla="*/ 633032 w 637590"/>
                    <a:gd name="connsiteY4" fmla="*/ 24 h 341813"/>
                    <a:gd name="connsiteX5" fmla="*/ 631116 w 637590"/>
                    <a:gd name="connsiteY5" fmla="*/ 13437 h 341813"/>
                    <a:gd name="connsiteX6" fmla="*/ 318798 w 637590"/>
                    <a:gd name="connsiteY6" fmla="*/ 193061 h 341813"/>
                    <a:gd name="connsiteX7" fmla="*/ 6480 w 637590"/>
                    <a:gd name="connsiteY7" fmla="*/ 13437 h 341813"/>
                    <a:gd name="connsiteX8" fmla="*/ 4561 w 637590"/>
                    <a:gd name="connsiteY8" fmla="*/ 0 h 3418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37590" h="341813">
                      <a:moveTo>
                        <a:pt x="4561" y="0"/>
                      </a:moveTo>
                      <a:lnTo>
                        <a:pt x="0" y="42475"/>
                      </a:lnTo>
                      <a:cubicBezTo>
                        <a:pt x="0" y="207795"/>
                        <a:pt x="142729" y="341813"/>
                        <a:pt x="318795" y="341813"/>
                      </a:cubicBezTo>
                      <a:cubicBezTo>
                        <a:pt x="494861" y="341813"/>
                        <a:pt x="637590" y="207795"/>
                        <a:pt x="637590" y="42475"/>
                      </a:cubicBezTo>
                      <a:lnTo>
                        <a:pt x="633032" y="24"/>
                      </a:lnTo>
                      <a:lnTo>
                        <a:pt x="631116" y="13437"/>
                      </a:lnTo>
                      <a:cubicBezTo>
                        <a:pt x="601390" y="115948"/>
                        <a:pt x="472856" y="193061"/>
                        <a:pt x="318798" y="193061"/>
                      </a:cubicBezTo>
                      <a:cubicBezTo>
                        <a:pt x="164740" y="193061"/>
                        <a:pt x="36206" y="115948"/>
                        <a:pt x="6480" y="13437"/>
                      </a:cubicBezTo>
                      <a:lnTo>
                        <a:pt x="4561" y="0"/>
                      </a:lnTo>
                      <a:close/>
                    </a:path>
                  </a:pathLst>
                </a:custGeom>
                <a:solidFill>
                  <a:srgbClr val="272E3B"/>
                </a:solidFill>
                <a:ln w="6350">
                  <a:solidFill>
                    <a:srgbClr val="272E3B"/>
                  </a:solidFill>
                </a:ln>
                <a:extLst/>
              </p:spPr>
              <p:style>
                <a:lnRef idx="2">
                  <a:schemeClr val="accent4"/>
                </a:lnRef>
                <a:fillRef idx="1">
                  <a:schemeClr val="lt1"/>
                </a:fillRef>
                <a:effectRef idx="0">
                  <a:schemeClr val="accent4"/>
                </a:effectRef>
                <a:fontRef idx="minor">
                  <a:schemeClr val="dk1"/>
                </a:fontRef>
              </p:style>
              <p:txBody>
                <a:bodyPr wrap="square" anchor="ctr">
                  <a:noAutofit/>
                </a:bodyPr>
                <a:lstStyle/>
                <a:p>
                  <a:endParaRPr lang="en-US"/>
                </a:p>
              </p:txBody>
            </p:sp>
          </p:grpSp>
          <p:sp>
            <p:nvSpPr>
              <p:cNvPr id="164" name="Freeform 163"/>
              <p:cNvSpPr/>
              <p:nvPr/>
            </p:nvSpPr>
            <p:spPr>
              <a:xfrm>
                <a:off x="3704024" y="4105401"/>
                <a:ext cx="314575" cy="604227"/>
              </a:xfrm>
              <a:custGeom>
                <a:avLst/>
                <a:gdLst>
                  <a:gd name="connsiteX0" fmla="*/ 310974 w 314575"/>
                  <a:gd name="connsiteY0" fmla="*/ 262722 h 604227"/>
                  <a:gd name="connsiteX1" fmla="*/ 314575 w 314575"/>
                  <a:gd name="connsiteY1" fmla="*/ 296257 h 604227"/>
                  <a:gd name="connsiteX2" fmla="*/ 314575 w 314575"/>
                  <a:gd name="connsiteY2" fmla="*/ 314139 h 604227"/>
                  <a:gd name="connsiteX3" fmla="*/ 309058 w 314575"/>
                  <a:gd name="connsiteY3" fmla="*/ 365524 h 604227"/>
                  <a:gd name="connsiteX4" fmla="*/ 60989 w 314575"/>
                  <a:gd name="connsiteY4" fmla="*/ 598454 h 604227"/>
                  <a:gd name="connsiteX5" fmla="*/ 0 w 314575"/>
                  <a:gd name="connsiteY5" fmla="*/ 604227 h 604227"/>
                  <a:gd name="connsiteX6" fmla="*/ 0 w 314575"/>
                  <a:gd name="connsiteY6" fmla="*/ 311601 h 604227"/>
                  <a:gd name="connsiteX7" fmla="*/ 44905 w 314575"/>
                  <a:gd name="connsiteY7" fmla="*/ 313876 h 604227"/>
                  <a:gd name="connsiteX8" fmla="*/ 206888 w 314575"/>
                  <a:gd name="connsiteY8" fmla="*/ 374305 h 604227"/>
                  <a:gd name="connsiteX9" fmla="*/ 217879 w 314575"/>
                  <a:gd name="connsiteY9" fmla="*/ 389448 h 604227"/>
                  <a:gd name="connsiteX10" fmla="*/ 269379 w 314575"/>
                  <a:gd name="connsiteY10" fmla="*/ 347472 h 604227"/>
                  <a:gd name="connsiteX11" fmla="*/ 309055 w 314575"/>
                  <a:gd name="connsiteY11" fmla="*/ 276159 h 604227"/>
                  <a:gd name="connsiteX12" fmla="*/ 0 w 314575"/>
                  <a:gd name="connsiteY12" fmla="*/ 0 h 604227"/>
                  <a:gd name="connsiteX13" fmla="*/ 61156 w 314575"/>
                  <a:gd name="connsiteY13" fmla="*/ 5789 h 604227"/>
                  <a:gd name="connsiteX14" fmla="*/ 222329 w 314575"/>
                  <a:gd name="connsiteY14" fmla="*/ 87381 h 604227"/>
                  <a:gd name="connsiteX15" fmla="*/ 252255 w 314575"/>
                  <a:gd name="connsiteY15" fmla="*/ 121438 h 604227"/>
                  <a:gd name="connsiteX16" fmla="*/ 221840 w 314575"/>
                  <a:gd name="connsiteY16" fmla="*/ 138653 h 604227"/>
                  <a:gd name="connsiteX17" fmla="*/ 120508 w 314575"/>
                  <a:gd name="connsiteY17" fmla="*/ 170559 h 604227"/>
                  <a:gd name="connsiteX18" fmla="*/ 0 w 314575"/>
                  <a:gd name="connsiteY18" fmla="*/ 181920 h 6042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314575" h="604227">
                    <a:moveTo>
                      <a:pt x="310974" y="262722"/>
                    </a:moveTo>
                    <a:lnTo>
                      <a:pt x="314575" y="296257"/>
                    </a:lnTo>
                    <a:lnTo>
                      <a:pt x="314575" y="314139"/>
                    </a:lnTo>
                    <a:lnTo>
                      <a:pt x="309058" y="365524"/>
                    </a:lnTo>
                    <a:cubicBezTo>
                      <a:pt x="283579" y="482441"/>
                      <a:pt x="185506" y="574529"/>
                      <a:pt x="60989" y="598454"/>
                    </a:cubicBezTo>
                    <a:lnTo>
                      <a:pt x="0" y="604227"/>
                    </a:lnTo>
                    <a:lnTo>
                      <a:pt x="0" y="311601"/>
                    </a:lnTo>
                    <a:lnTo>
                      <a:pt x="44905" y="313876"/>
                    </a:lnTo>
                    <a:cubicBezTo>
                      <a:pt x="114916" y="321077"/>
                      <a:pt x="173775" y="343665"/>
                      <a:pt x="206888" y="374305"/>
                    </a:cubicBezTo>
                    <a:lnTo>
                      <a:pt x="217879" y="389448"/>
                    </a:lnTo>
                    <a:lnTo>
                      <a:pt x="269379" y="347472"/>
                    </a:lnTo>
                    <a:cubicBezTo>
                      <a:pt x="288017" y="325827"/>
                      <a:pt x="301624" y="301787"/>
                      <a:pt x="309055" y="276159"/>
                    </a:cubicBezTo>
                    <a:close/>
                    <a:moveTo>
                      <a:pt x="0" y="0"/>
                    </a:moveTo>
                    <a:lnTo>
                      <a:pt x="61156" y="5789"/>
                    </a:lnTo>
                    <a:cubicBezTo>
                      <a:pt x="123414" y="17751"/>
                      <a:pt x="179062" y="46754"/>
                      <a:pt x="222329" y="87381"/>
                    </a:cubicBezTo>
                    <a:lnTo>
                      <a:pt x="252255" y="121438"/>
                    </a:lnTo>
                    <a:lnTo>
                      <a:pt x="221840" y="138653"/>
                    </a:lnTo>
                    <a:cubicBezTo>
                      <a:pt x="192995" y="152124"/>
                      <a:pt x="158648" y="163025"/>
                      <a:pt x="120508" y="170559"/>
                    </a:cubicBezTo>
                    <a:lnTo>
                      <a:pt x="0" y="181920"/>
                    </a:lnTo>
                    <a:close/>
                  </a:path>
                </a:pathLst>
              </a:custGeom>
              <a:solidFill>
                <a:srgbClr val="000000"/>
              </a:solidFill>
              <a:ln w="6350">
                <a:solidFill>
                  <a:srgbClr val="00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sp>
          <p:nvSpPr>
            <p:cNvPr id="154" name="AutoShape 16"/>
            <p:cNvSpPr>
              <a:spLocks noChangeArrowheads="1"/>
            </p:cNvSpPr>
            <p:nvPr/>
          </p:nvSpPr>
          <p:spPr bwMode="auto">
            <a:xfrm flipH="1">
              <a:off x="3696256" y="4925158"/>
              <a:ext cx="332109" cy="964539"/>
            </a:xfrm>
            <a:prstGeom prst="roundRect">
              <a:avLst>
                <a:gd name="adj" fmla="val 50000"/>
              </a:avLst>
            </a:prstGeom>
            <a:solidFill>
              <a:srgbClr val="272E3B"/>
            </a:solidFill>
            <a:ln>
              <a:noFill/>
            </a:ln>
            <a:extLst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155" name="Rounded Rectangle 154"/>
            <p:cNvSpPr/>
            <p:nvPr/>
          </p:nvSpPr>
          <p:spPr>
            <a:xfrm>
              <a:off x="3695539" y="4854842"/>
              <a:ext cx="676211" cy="55147"/>
            </a:xfrm>
            <a:prstGeom prst="round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156" name="AutoShape 16"/>
            <p:cNvSpPr>
              <a:spLocks noChangeArrowheads="1"/>
            </p:cNvSpPr>
            <p:nvPr/>
          </p:nvSpPr>
          <p:spPr bwMode="auto">
            <a:xfrm flipH="1">
              <a:off x="4044177" y="4925158"/>
              <a:ext cx="332109" cy="964539"/>
            </a:xfrm>
            <a:prstGeom prst="roundRect">
              <a:avLst>
                <a:gd name="adj" fmla="val 50000"/>
              </a:avLst>
            </a:prstGeom>
            <a:solidFill>
              <a:srgbClr val="000000"/>
            </a:solidFill>
            <a:ln>
              <a:noFill/>
            </a:ln>
            <a:extLst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</p:grpSp>
      <p:grpSp>
        <p:nvGrpSpPr>
          <p:cNvPr id="189" name="Group 188"/>
          <p:cNvGrpSpPr/>
          <p:nvPr/>
        </p:nvGrpSpPr>
        <p:grpSpPr>
          <a:xfrm>
            <a:off x="5548781" y="1315756"/>
            <a:ext cx="1018637" cy="2273458"/>
            <a:chOff x="1302016" y="3603467"/>
            <a:chExt cx="1018637" cy="2273458"/>
          </a:xfrm>
        </p:grpSpPr>
        <p:sp>
          <p:nvSpPr>
            <p:cNvPr id="190" name="AutoShape 7"/>
            <p:cNvSpPr>
              <a:spLocks noChangeArrowheads="1"/>
            </p:cNvSpPr>
            <p:nvPr/>
          </p:nvSpPr>
          <p:spPr bwMode="auto">
            <a:xfrm rot="12738138" flipH="1">
              <a:off x="1302016" y="4113598"/>
              <a:ext cx="236239" cy="786555"/>
            </a:xfrm>
            <a:prstGeom prst="roundRect">
              <a:avLst>
                <a:gd name="adj" fmla="val 50000"/>
              </a:avLst>
            </a:prstGeom>
            <a:solidFill>
              <a:schemeClr val="bg2"/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191" name="Oval 190"/>
            <p:cNvSpPr>
              <a:spLocks noChangeArrowheads="1"/>
            </p:cNvSpPr>
            <p:nvPr/>
          </p:nvSpPr>
          <p:spPr bwMode="auto">
            <a:xfrm flipH="1">
              <a:off x="1516118" y="3605759"/>
              <a:ext cx="558453" cy="524370"/>
            </a:xfrm>
            <a:prstGeom prst="ellipse">
              <a:avLst/>
            </a:prstGeom>
            <a:solidFill>
              <a:srgbClr val="FED5DC"/>
            </a:solidFill>
            <a:ln>
              <a:noFill/>
            </a:ln>
            <a:extLst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192" name="Rectangle 5"/>
            <p:cNvSpPr>
              <a:spLocks noChangeArrowheads="1"/>
            </p:cNvSpPr>
            <p:nvPr/>
          </p:nvSpPr>
          <p:spPr bwMode="auto">
            <a:xfrm flipH="1">
              <a:off x="1485848" y="4149498"/>
              <a:ext cx="644537" cy="752913"/>
            </a:xfrm>
            <a:prstGeom prst="roundRect">
              <a:avLst>
                <a:gd name="adj" fmla="val 10641"/>
              </a:avLst>
            </a:prstGeom>
            <a:solidFill>
              <a:schemeClr val="bg2"/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193" name="AutoShape 7"/>
            <p:cNvSpPr>
              <a:spLocks noChangeArrowheads="1"/>
            </p:cNvSpPr>
            <p:nvPr/>
          </p:nvSpPr>
          <p:spPr bwMode="auto">
            <a:xfrm rot="8861862">
              <a:off x="2084414" y="4113599"/>
              <a:ext cx="236239" cy="786555"/>
            </a:xfrm>
            <a:prstGeom prst="roundRect">
              <a:avLst>
                <a:gd name="adj" fmla="val 50000"/>
              </a:avLst>
            </a:prstGeom>
            <a:solidFill>
              <a:schemeClr val="tx1">
                <a:lumMod val="40000"/>
                <a:lumOff val="60000"/>
              </a:schemeClr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194" name="Freeform 193"/>
            <p:cNvSpPr/>
            <p:nvPr/>
          </p:nvSpPr>
          <p:spPr>
            <a:xfrm>
              <a:off x="1802978" y="4149499"/>
              <a:ext cx="327272" cy="752912"/>
            </a:xfrm>
            <a:custGeom>
              <a:avLst/>
              <a:gdLst>
                <a:gd name="connsiteX0" fmla="*/ 0 w 373648"/>
                <a:gd name="connsiteY0" fmla="*/ 0 h 1041491"/>
                <a:gd name="connsiteX1" fmla="*/ 295344 w 373648"/>
                <a:gd name="connsiteY1" fmla="*/ 0 h 1041491"/>
                <a:gd name="connsiteX2" fmla="*/ 373648 w 373648"/>
                <a:gd name="connsiteY2" fmla="*/ 78304 h 1041491"/>
                <a:gd name="connsiteX3" fmla="*/ 373648 w 373648"/>
                <a:gd name="connsiteY3" fmla="*/ 963187 h 1041491"/>
                <a:gd name="connsiteX4" fmla="*/ 295344 w 373648"/>
                <a:gd name="connsiteY4" fmla="*/ 1041491 h 1041491"/>
                <a:gd name="connsiteX5" fmla="*/ 0 w 373648"/>
                <a:gd name="connsiteY5" fmla="*/ 1041491 h 10414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73648" h="1041491">
                  <a:moveTo>
                    <a:pt x="0" y="0"/>
                  </a:moveTo>
                  <a:lnTo>
                    <a:pt x="295344" y="0"/>
                  </a:lnTo>
                  <a:cubicBezTo>
                    <a:pt x="338590" y="0"/>
                    <a:pt x="373648" y="35058"/>
                    <a:pt x="373648" y="78304"/>
                  </a:cubicBezTo>
                  <a:lnTo>
                    <a:pt x="373648" y="963187"/>
                  </a:lnTo>
                  <a:cubicBezTo>
                    <a:pt x="373648" y="1006433"/>
                    <a:pt x="338590" y="1041491"/>
                    <a:pt x="295344" y="1041491"/>
                  </a:cubicBezTo>
                  <a:lnTo>
                    <a:pt x="0" y="1041491"/>
                  </a:lnTo>
                  <a:close/>
                </a:path>
              </a:pathLst>
            </a:custGeom>
            <a:solidFill>
              <a:schemeClr val="tx1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95" name="Rounded Rectangle 194"/>
            <p:cNvSpPr/>
            <p:nvPr/>
          </p:nvSpPr>
          <p:spPr>
            <a:xfrm>
              <a:off x="1485849" y="3658102"/>
              <a:ext cx="88967" cy="400896"/>
            </a:xfrm>
            <a:prstGeom prst="roundRect">
              <a:avLst>
                <a:gd name="adj" fmla="val 50000"/>
              </a:avLst>
            </a:prstGeom>
            <a:solidFill>
              <a:schemeClr val="accent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196" name="Freeform 195"/>
            <p:cNvSpPr/>
            <p:nvPr/>
          </p:nvSpPr>
          <p:spPr>
            <a:xfrm>
              <a:off x="1795557" y="3609199"/>
              <a:ext cx="273177" cy="522076"/>
            </a:xfrm>
            <a:custGeom>
              <a:avLst/>
              <a:gdLst>
                <a:gd name="connsiteX0" fmla="*/ 0 w 311888"/>
                <a:gd name="connsiteY0" fmla="*/ 0 h 596057"/>
                <a:gd name="connsiteX1" fmla="*/ 117183 w 311888"/>
                <a:gd name="connsiteY1" fmla="*/ 22214 h 596057"/>
                <a:gd name="connsiteX2" fmla="*/ 311888 w 311888"/>
                <a:gd name="connsiteY2" fmla="*/ 298028 h 596057"/>
                <a:gd name="connsiteX3" fmla="*/ 117183 w 311888"/>
                <a:gd name="connsiteY3" fmla="*/ 573843 h 596057"/>
                <a:gd name="connsiteX4" fmla="*/ 0 w 311888"/>
                <a:gd name="connsiteY4" fmla="*/ 596057 h 5960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1888" h="596057">
                  <a:moveTo>
                    <a:pt x="0" y="0"/>
                  </a:moveTo>
                  <a:lnTo>
                    <a:pt x="117183" y="22214"/>
                  </a:lnTo>
                  <a:cubicBezTo>
                    <a:pt x="231603" y="67656"/>
                    <a:pt x="311888" y="174038"/>
                    <a:pt x="311888" y="298028"/>
                  </a:cubicBezTo>
                  <a:cubicBezTo>
                    <a:pt x="311888" y="422018"/>
                    <a:pt x="231603" y="528401"/>
                    <a:pt x="117183" y="573843"/>
                  </a:cubicBezTo>
                  <a:lnTo>
                    <a:pt x="0" y="596057"/>
                  </a:lnTo>
                  <a:close/>
                </a:path>
              </a:pathLst>
            </a:custGeom>
            <a:solidFill>
              <a:srgbClr val="FDABB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97" name="Freeform 196"/>
            <p:cNvSpPr/>
            <p:nvPr/>
          </p:nvSpPr>
          <p:spPr>
            <a:xfrm>
              <a:off x="1522345" y="3604613"/>
              <a:ext cx="276836" cy="251262"/>
            </a:xfrm>
            <a:custGeom>
              <a:avLst/>
              <a:gdLst>
                <a:gd name="connsiteX0" fmla="*/ 269743 w 276836"/>
                <a:gd name="connsiteY0" fmla="*/ 0 h 251262"/>
                <a:gd name="connsiteX1" fmla="*/ 272751 w 276836"/>
                <a:gd name="connsiteY1" fmla="*/ 9690 h 251262"/>
                <a:gd name="connsiteX2" fmla="*/ 276836 w 276836"/>
                <a:gd name="connsiteY2" fmla="*/ 50209 h 251262"/>
                <a:gd name="connsiteX3" fmla="*/ 75783 w 276836"/>
                <a:gd name="connsiteY3" fmla="*/ 251262 h 251262"/>
                <a:gd name="connsiteX4" fmla="*/ 35264 w 276836"/>
                <a:gd name="connsiteY4" fmla="*/ 247177 h 251262"/>
                <a:gd name="connsiteX5" fmla="*/ 0 w 276836"/>
                <a:gd name="connsiteY5" fmla="*/ 236231 h 251262"/>
                <a:gd name="connsiteX6" fmla="*/ 2955 w 276836"/>
                <a:gd name="connsiteY6" fmla="*/ 208706 h 251262"/>
                <a:gd name="connsiteX7" fmla="*/ 220235 w 276836"/>
                <a:gd name="connsiteY7" fmla="*/ 4687 h 251262"/>
                <a:gd name="connsiteX8" fmla="*/ 269743 w 276836"/>
                <a:gd name="connsiteY8" fmla="*/ 0 h 2512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76836" h="251262">
                  <a:moveTo>
                    <a:pt x="269743" y="0"/>
                  </a:moveTo>
                  <a:lnTo>
                    <a:pt x="272751" y="9690"/>
                  </a:lnTo>
                  <a:cubicBezTo>
                    <a:pt x="275430" y="22778"/>
                    <a:pt x="276836" y="36329"/>
                    <a:pt x="276836" y="50209"/>
                  </a:cubicBezTo>
                  <a:cubicBezTo>
                    <a:pt x="276836" y="161248"/>
                    <a:pt x="186822" y="251262"/>
                    <a:pt x="75783" y="251262"/>
                  </a:cubicBezTo>
                  <a:cubicBezTo>
                    <a:pt x="61903" y="251262"/>
                    <a:pt x="48352" y="249856"/>
                    <a:pt x="35264" y="247177"/>
                  </a:cubicBezTo>
                  <a:lnTo>
                    <a:pt x="0" y="236231"/>
                  </a:lnTo>
                  <a:lnTo>
                    <a:pt x="2955" y="208706"/>
                  </a:lnTo>
                  <a:cubicBezTo>
                    <a:pt x="25272" y="106300"/>
                    <a:pt x="111173" y="25642"/>
                    <a:pt x="220235" y="4687"/>
                  </a:cubicBezTo>
                  <a:lnTo>
                    <a:pt x="269743" y="0"/>
                  </a:ln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198" name="Freeform 197"/>
            <p:cNvSpPr/>
            <p:nvPr/>
          </p:nvSpPr>
          <p:spPr>
            <a:xfrm flipH="1">
              <a:off x="1793728" y="3603467"/>
              <a:ext cx="276836" cy="251262"/>
            </a:xfrm>
            <a:custGeom>
              <a:avLst/>
              <a:gdLst>
                <a:gd name="connsiteX0" fmla="*/ 269743 w 276836"/>
                <a:gd name="connsiteY0" fmla="*/ 0 h 251262"/>
                <a:gd name="connsiteX1" fmla="*/ 272751 w 276836"/>
                <a:gd name="connsiteY1" fmla="*/ 9690 h 251262"/>
                <a:gd name="connsiteX2" fmla="*/ 276836 w 276836"/>
                <a:gd name="connsiteY2" fmla="*/ 50209 h 251262"/>
                <a:gd name="connsiteX3" fmla="*/ 75783 w 276836"/>
                <a:gd name="connsiteY3" fmla="*/ 251262 h 251262"/>
                <a:gd name="connsiteX4" fmla="*/ 35264 w 276836"/>
                <a:gd name="connsiteY4" fmla="*/ 247177 h 251262"/>
                <a:gd name="connsiteX5" fmla="*/ 0 w 276836"/>
                <a:gd name="connsiteY5" fmla="*/ 236231 h 251262"/>
                <a:gd name="connsiteX6" fmla="*/ 2955 w 276836"/>
                <a:gd name="connsiteY6" fmla="*/ 208706 h 251262"/>
                <a:gd name="connsiteX7" fmla="*/ 220235 w 276836"/>
                <a:gd name="connsiteY7" fmla="*/ 4687 h 251262"/>
                <a:gd name="connsiteX8" fmla="*/ 269743 w 276836"/>
                <a:gd name="connsiteY8" fmla="*/ 0 h 2512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76836" h="251262">
                  <a:moveTo>
                    <a:pt x="269743" y="0"/>
                  </a:moveTo>
                  <a:lnTo>
                    <a:pt x="272751" y="9690"/>
                  </a:lnTo>
                  <a:cubicBezTo>
                    <a:pt x="275430" y="22778"/>
                    <a:pt x="276836" y="36329"/>
                    <a:pt x="276836" y="50209"/>
                  </a:cubicBezTo>
                  <a:cubicBezTo>
                    <a:pt x="276836" y="161248"/>
                    <a:pt x="186822" y="251262"/>
                    <a:pt x="75783" y="251262"/>
                  </a:cubicBezTo>
                  <a:cubicBezTo>
                    <a:pt x="61903" y="251262"/>
                    <a:pt x="48352" y="249856"/>
                    <a:pt x="35264" y="247177"/>
                  </a:cubicBezTo>
                  <a:lnTo>
                    <a:pt x="0" y="236231"/>
                  </a:lnTo>
                  <a:lnTo>
                    <a:pt x="2955" y="208706"/>
                  </a:lnTo>
                  <a:cubicBezTo>
                    <a:pt x="25272" y="106300"/>
                    <a:pt x="111173" y="25642"/>
                    <a:pt x="220235" y="4687"/>
                  </a:cubicBezTo>
                  <a:lnTo>
                    <a:pt x="269743" y="0"/>
                  </a:lnTo>
                  <a:close/>
                </a:path>
              </a:pathLst>
            </a:custGeom>
            <a:solidFill>
              <a:srgbClr val="4639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199" name="Rounded Rectangle 198"/>
            <p:cNvSpPr/>
            <p:nvPr/>
          </p:nvSpPr>
          <p:spPr>
            <a:xfrm>
              <a:off x="2015873" y="3658102"/>
              <a:ext cx="88967" cy="400896"/>
            </a:xfrm>
            <a:prstGeom prst="roundRect">
              <a:avLst>
                <a:gd name="adj" fmla="val 50000"/>
              </a:avLst>
            </a:prstGeom>
            <a:solidFill>
              <a:srgbClr val="4639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grpSp>
          <p:nvGrpSpPr>
            <p:cNvPr id="200" name="Group 199"/>
            <p:cNvGrpSpPr/>
            <p:nvPr/>
          </p:nvGrpSpPr>
          <p:grpSpPr>
            <a:xfrm>
              <a:off x="1482950" y="4902411"/>
              <a:ext cx="647300" cy="974514"/>
              <a:chOff x="1482950" y="4902411"/>
              <a:chExt cx="647300" cy="444400"/>
            </a:xfrm>
          </p:grpSpPr>
          <p:sp>
            <p:nvSpPr>
              <p:cNvPr id="202" name="Rectangle 5"/>
              <p:cNvSpPr>
                <a:spLocks noChangeArrowheads="1"/>
              </p:cNvSpPr>
              <p:nvPr/>
            </p:nvSpPr>
            <p:spPr bwMode="auto">
              <a:xfrm flipH="1">
                <a:off x="1482950" y="4902412"/>
                <a:ext cx="644537" cy="444399"/>
              </a:xfrm>
              <a:prstGeom prst="roundRect">
                <a:avLst>
                  <a:gd name="adj" fmla="val 10641"/>
                </a:avLst>
              </a:prstGeom>
              <a:solidFill>
                <a:schemeClr val="bg2"/>
              </a:solidFill>
              <a:ln>
                <a:noFill/>
                <a:headEnd/>
                <a:tailEnd/>
              </a:ln>
            </p:spPr>
            <p:style>
              <a:lnRef idx="2">
                <a:schemeClr val="accent4"/>
              </a:lnRef>
              <a:fillRef idx="1">
                <a:schemeClr val="lt1"/>
              </a:fillRef>
              <a:effectRef idx="0">
                <a:schemeClr val="accent4"/>
              </a:effectRef>
              <a:fontRef idx="minor">
                <a:schemeClr val="dk1"/>
              </a:fontRef>
            </p:style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03" name="Freeform 202"/>
              <p:cNvSpPr/>
              <p:nvPr/>
            </p:nvSpPr>
            <p:spPr>
              <a:xfrm>
                <a:off x="1802978" y="4902411"/>
                <a:ext cx="327272" cy="444400"/>
              </a:xfrm>
              <a:custGeom>
                <a:avLst/>
                <a:gdLst>
                  <a:gd name="connsiteX0" fmla="*/ 0 w 373648"/>
                  <a:gd name="connsiteY0" fmla="*/ 0 h 1041491"/>
                  <a:gd name="connsiteX1" fmla="*/ 295344 w 373648"/>
                  <a:gd name="connsiteY1" fmla="*/ 0 h 1041491"/>
                  <a:gd name="connsiteX2" fmla="*/ 373648 w 373648"/>
                  <a:gd name="connsiteY2" fmla="*/ 78304 h 1041491"/>
                  <a:gd name="connsiteX3" fmla="*/ 373648 w 373648"/>
                  <a:gd name="connsiteY3" fmla="*/ 963187 h 1041491"/>
                  <a:gd name="connsiteX4" fmla="*/ 295344 w 373648"/>
                  <a:gd name="connsiteY4" fmla="*/ 1041491 h 1041491"/>
                  <a:gd name="connsiteX5" fmla="*/ 0 w 373648"/>
                  <a:gd name="connsiteY5" fmla="*/ 1041491 h 10414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73648" h="1041491">
                    <a:moveTo>
                      <a:pt x="0" y="0"/>
                    </a:moveTo>
                    <a:lnTo>
                      <a:pt x="295344" y="0"/>
                    </a:lnTo>
                    <a:cubicBezTo>
                      <a:pt x="338590" y="0"/>
                      <a:pt x="373648" y="35058"/>
                      <a:pt x="373648" y="78304"/>
                    </a:cubicBezTo>
                    <a:lnTo>
                      <a:pt x="373648" y="963187"/>
                    </a:lnTo>
                    <a:cubicBezTo>
                      <a:pt x="373648" y="1006433"/>
                      <a:pt x="338590" y="1041491"/>
                      <a:pt x="295344" y="1041491"/>
                    </a:cubicBezTo>
                    <a:lnTo>
                      <a:pt x="0" y="1041491"/>
                    </a:lnTo>
                    <a:close/>
                  </a:path>
                </a:pathLst>
              </a:custGeom>
              <a:solidFill>
                <a:schemeClr val="tx1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201" name="Rounded Rectangle 200"/>
            <p:cNvSpPr/>
            <p:nvPr/>
          </p:nvSpPr>
          <p:spPr>
            <a:xfrm>
              <a:off x="1516118" y="4879453"/>
              <a:ext cx="586835" cy="45914"/>
            </a:xfrm>
            <a:prstGeom prst="round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</p:grpSp>
      <p:grpSp>
        <p:nvGrpSpPr>
          <p:cNvPr id="204" name="Group 203"/>
          <p:cNvGrpSpPr/>
          <p:nvPr/>
        </p:nvGrpSpPr>
        <p:grpSpPr>
          <a:xfrm>
            <a:off x="4064689" y="1315756"/>
            <a:ext cx="894365" cy="2183282"/>
            <a:chOff x="5509807" y="1280710"/>
            <a:chExt cx="894365" cy="2183282"/>
          </a:xfrm>
        </p:grpSpPr>
        <p:sp>
          <p:nvSpPr>
            <p:cNvPr id="205" name="AutoShape 7"/>
            <p:cNvSpPr>
              <a:spLocks noChangeArrowheads="1"/>
            </p:cNvSpPr>
            <p:nvPr/>
          </p:nvSpPr>
          <p:spPr bwMode="auto">
            <a:xfrm rot="12738138" flipH="1">
              <a:off x="5509807" y="1924546"/>
              <a:ext cx="207418" cy="690596"/>
            </a:xfrm>
            <a:prstGeom prst="roundRect">
              <a:avLst>
                <a:gd name="adj" fmla="val 50000"/>
              </a:avLst>
            </a:prstGeom>
            <a:solidFill>
              <a:srgbClr val="FFE066"/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206" name="Rectangle 5"/>
            <p:cNvSpPr>
              <a:spLocks noChangeArrowheads="1"/>
            </p:cNvSpPr>
            <p:nvPr/>
          </p:nvSpPr>
          <p:spPr bwMode="auto">
            <a:xfrm flipH="1">
              <a:off x="5671211" y="1956067"/>
              <a:ext cx="565905" cy="869077"/>
            </a:xfrm>
            <a:prstGeom prst="roundRect">
              <a:avLst>
                <a:gd name="adj" fmla="val 10641"/>
              </a:avLst>
            </a:prstGeom>
            <a:solidFill>
              <a:srgbClr val="FFE066"/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207" name="AutoShape 7"/>
            <p:cNvSpPr>
              <a:spLocks noChangeArrowheads="1"/>
            </p:cNvSpPr>
            <p:nvPr/>
          </p:nvSpPr>
          <p:spPr bwMode="auto">
            <a:xfrm rot="8861862">
              <a:off x="6196754" y="1924547"/>
              <a:ext cx="207418" cy="690596"/>
            </a:xfrm>
            <a:prstGeom prst="roundRect">
              <a:avLst>
                <a:gd name="adj" fmla="val 50000"/>
              </a:avLst>
            </a:prstGeom>
            <a:solidFill>
              <a:schemeClr val="accent2"/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208" name="Freeform 207"/>
            <p:cNvSpPr/>
            <p:nvPr/>
          </p:nvSpPr>
          <p:spPr>
            <a:xfrm>
              <a:off x="5949652" y="1956067"/>
              <a:ext cx="287345" cy="869077"/>
            </a:xfrm>
            <a:custGeom>
              <a:avLst/>
              <a:gdLst>
                <a:gd name="connsiteX0" fmla="*/ 0 w 373648"/>
                <a:gd name="connsiteY0" fmla="*/ 0 h 1041491"/>
                <a:gd name="connsiteX1" fmla="*/ 295344 w 373648"/>
                <a:gd name="connsiteY1" fmla="*/ 0 h 1041491"/>
                <a:gd name="connsiteX2" fmla="*/ 373648 w 373648"/>
                <a:gd name="connsiteY2" fmla="*/ 78304 h 1041491"/>
                <a:gd name="connsiteX3" fmla="*/ 373648 w 373648"/>
                <a:gd name="connsiteY3" fmla="*/ 963187 h 1041491"/>
                <a:gd name="connsiteX4" fmla="*/ 295344 w 373648"/>
                <a:gd name="connsiteY4" fmla="*/ 1041491 h 1041491"/>
                <a:gd name="connsiteX5" fmla="*/ 0 w 373648"/>
                <a:gd name="connsiteY5" fmla="*/ 1041491 h 10414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73648" h="1041491">
                  <a:moveTo>
                    <a:pt x="0" y="0"/>
                  </a:moveTo>
                  <a:lnTo>
                    <a:pt x="295344" y="0"/>
                  </a:lnTo>
                  <a:cubicBezTo>
                    <a:pt x="338590" y="0"/>
                    <a:pt x="373648" y="35058"/>
                    <a:pt x="373648" y="78304"/>
                  </a:cubicBezTo>
                  <a:lnTo>
                    <a:pt x="373648" y="963187"/>
                  </a:lnTo>
                  <a:cubicBezTo>
                    <a:pt x="373648" y="1006433"/>
                    <a:pt x="338590" y="1041491"/>
                    <a:pt x="295344" y="1041491"/>
                  </a:cubicBezTo>
                  <a:lnTo>
                    <a:pt x="0" y="104149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09" name="AutoShape 16"/>
            <p:cNvSpPr>
              <a:spLocks noChangeArrowheads="1"/>
            </p:cNvSpPr>
            <p:nvPr/>
          </p:nvSpPr>
          <p:spPr bwMode="auto">
            <a:xfrm flipH="1">
              <a:off x="5963931" y="2617125"/>
              <a:ext cx="230883" cy="846867"/>
            </a:xfrm>
            <a:prstGeom prst="roundRect">
              <a:avLst>
                <a:gd name="adj" fmla="val 50000"/>
              </a:avLst>
            </a:prstGeom>
            <a:solidFill>
              <a:schemeClr val="accent2"/>
            </a:solidFill>
            <a:ln>
              <a:noFill/>
            </a:ln>
            <a:extLst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210" name="AutoShape 16"/>
            <p:cNvSpPr>
              <a:spLocks noChangeArrowheads="1"/>
            </p:cNvSpPr>
            <p:nvPr/>
          </p:nvSpPr>
          <p:spPr bwMode="auto">
            <a:xfrm flipH="1">
              <a:off x="5706024" y="2617125"/>
              <a:ext cx="230883" cy="846867"/>
            </a:xfrm>
            <a:prstGeom prst="roundRect">
              <a:avLst>
                <a:gd name="adj" fmla="val 50000"/>
              </a:avLst>
            </a:prstGeom>
            <a:solidFill>
              <a:srgbClr val="FFE066"/>
            </a:solidFill>
            <a:ln>
              <a:noFill/>
            </a:ln>
            <a:extLst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211" name="Trapezoid 210"/>
            <p:cNvSpPr/>
            <p:nvPr/>
          </p:nvSpPr>
          <p:spPr>
            <a:xfrm>
              <a:off x="5514768" y="2060479"/>
              <a:ext cx="864993" cy="1067783"/>
            </a:xfrm>
            <a:prstGeom prst="trapezoid">
              <a:avLst/>
            </a:prstGeom>
            <a:solidFill>
              <a:srgbClr val="F8723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212" name="Freeform 211"/>
            <p:cNvSpPr/>
            <p:nvPr/>
          </p:nvSpPr>
          <p:spPr>
            <a:xfrm>
              <a:off x="5947932" y="2060479"/>
              <a:ext cx="432497" cy="1067783"/>
            </a:xfrm>
            <a:custGeom>
              <a:avLst/>
              <a:gdLst>
                <a:gd name="connsiteX0" fmla="*/ 0 w 492592"/>
                <a:gd name="connsiteY0" fmla="*/ 0 h 1216152"/>
                <a:gd name="connsiteX1" fmla="*/ 246296 w 492592"/>
                <a:gd name="connsiteY1" fmla="*/ 0 h 1216152"/>
                <a:gd name="connsiteX2" fmla="*/ 492592 w 492592"/>
                <a:gd name="connsiteY2" fmla="*/ 1216152 h 1216152"/>
                <a:gd name="connsiteX3" fmla="*/ 0 w 492592"/>
                <a:gd name="connsiteY3" fmla="*/ 1216152 h 12161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92592" h="1216152">
                  <a:moveTo>
                    <a:pt x="0" y="0"/>
                  </a:moveTo>
                  <a:lnTo>
                    <a:pt x="246296" y="0"/>
                  </a:lnTo>
                  <a:lnTo>
                    <a:pt x="492592" y="1216152"/>
                  </a:lnTo>
                  <a:lnTo>
                    <a:pt x="0" y="1216152"/>
                  </a:lnTo>
                  <a:close/>
                </a:path>
              </a:pathLst>
            </a:custGeom>
            <a:solidFill>
              <a:srgbClr val="E6570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grpSp>
          <p:nvGrpSpPr>
            <p:cNvPr id="213" name="Group 212"/>
            <p:cNvGrpSpPr/>
            <p:nvPr/>
          </p:nvGrpSpPr>
          <p:grpSpPr>
            <a:xfrm>
              <a:off x="5550614" y="1280710"/>
              <a:ext cx="826633" cy="652602"/>
              <a:chOff x="5981643" y="2538021"/>
              <a:chExt cx="826633" cy="652602"/>
            </a:xfrm>
          </p:grpSpPr>
          <p:sp>
            <p:nvSpPr>
              <p:cNvPr id="220" name="Freeform 219"/>
              <p:cNvSpPr/>
              <p:nvPr/>
            </p:nvSpPr>
            <p:spPr>
              <a:xfrm>
                <a:off x="5981643" y="2538021"/>
                <a:ext cx="826633" cy="628341"/>
              </a:xfrm>
              <a:custGeom>
                <a:avLst/>
                <a:gdLst>
                  <a:gd name="connsiteX0" fmla="*/ 233261 w 826633"/>
                  <a:gd name="connsiteY0" fmla="*/ 0 h 628341"/>
                  <a:gd name="connsiteX1" fmla="*/ 416005 w 826633"/>
                  <a:gd name="connsiteY1" fmla="*/ 96138 h 628341"/>
                  <a:gd name="connsiteX2" fmla="*/ 601146 w 826633"/>
                  <a:gd name="connsiteY2" fmla="*/ 12201 h 628341"/>
                  <a:gd name="connsiteX3" fmla="*/ 643887 w 826633"/>
                  <a:gd name="connsiteY3" fmla="*/ 216019 h 628341"/>
                  <a:gd name="connsiteX4" fmla="*/ 826633 w 826633"/>
                  <a:gd name="connsiteY4" fmla="*/ 312155 h 628341"/>
                  <a:gd name="connsiteX5" fmla="*/ 697182 w 826633"/>
                  <a:gd name="connsiteY5" fmla="*/ 470177 h 628341"/>
                  <a:gd name="connsiteX6" fmla="*/ 730348 w 826633"/>
                  <a:gd name="connsiteY6" fmla="*/ 628341 h 628341"/>
                  <a:gd name="connsiteX7" fmla="*/ 82687 w 826633"/>
                  <a:gd name="connsiteY7" fmla="*/ 628341 h 628341"/>
                  <a:gd name="connsiteX8" fmla="*/ 125134 w 826633"/>
                  <a:gd name="connsiteY8" fmla="*/ 451207 h 628341"/>
                  <a:gd name="connsiteX9" fmla="*/ 0 w 826633"/>
                  <a:gd name="connsiteY9" fmla="*/ 284744 h 628341"/>
                  <a:gd name="connsiteX10" fmla="*/ 185141 w 826633"/>
                  <a:gd name="connsiteY10" fmla="*/ 200806 h 628341"/>
                  <a:gd name="connsiteX11" fmla="*/ 233261 w 826633"/>
                  <a:gd name="connsiteY11" fmla="*/ 0 h 6283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826633" h="628341">
                    <a:moveTo>
                      <a:pt x="233261" y="0"/>
                    </a:moveTo>
                    <a:lnTo>
                      <a:pt x="416005" y="96138"/>
                    </a:lnTo>
                    <a:lnTo>
                      <a:pt x="601146" y="12201"/>
                    </a:lnTo>
                    <a:lnTo>
                      <a:pt x="643887" y="216019"/>
                    </a:lnTo>
                    <a:lnTo>
                      <a:pt x="826633" y="312155"/>
                    </a:lnTo>
                    <a:lnTo>
                      <a:pt x="697182" y="470177"/>
                    </a:lnTo>
                    <a:lnTo>
                      <a:pt x="730348" y="628341"/>
                    </a:lnTo>
                    <a:lnTo>
                      <a:pt x="82687" y="628341"/>
                    </a:lnTo>
                    <a:lnTo>
                      <a:pt x="125134" y="451207"/>
                    </a:lnTo>
                    <a:lnTo>
                      <a:pt x="0" y="284744"/>
                    </a:lnTo>
                    <a:lnTo>
                      <a:pt x="185141" y="200806"/>
                    </a:lnTo>
                    <a:lnTo>
                      <a:pt x="233261" y="0"/>
                    </a:ln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21" name="Freeform 220"/>
              <p:cNvSpPr/>
              <p:nvPr/>
            </p:nvSpPr>
            <p:spPr>
              <a:xfrm>
                <a:off x="5981643" y="2538021"/>
                <a:ext cx="409475" cy="628341"/>
              </a:xfrm>
              <a:custGeom>
                <a:avLst/>
                <a:gdLst>
                  <a:gd name="connsiteX0" fmla="*/ 232164 w 409475"/>
                  <a:gd name="connsiteY0" fmla="*/ 0 h 628341"/>
                  <a:gd name="connsiteX1" fmla="*/ 409475 w 409475"/>
                  <a:gd name="connsiteY1" fmla="*/ 93280 h 628341"/>
                  <a:gd name="connsiteX2" fmla="*/ 409475 w 409475"/>
                  <a:gd name="connsiteY2" fmla="*/ 628341 h 628341"/>
                  <a:gd name="connsiteX3" fmla="*/ 81590 w 409475"/>
                  <a:gd name="connsiteY3" fmla="*/ 628341 h 628341"/>
                  <a:gd name="connsiteX4" fmla="*/ 124037 w 409475"/>
                  <a:gd name="connsiteY4" fmla="*/ 451207 h 628341"/>
                  <a:gd name="connsiteX5" fmla="*/ 0 w 409475"/>
                  <a:gd name="connsiteY5" fmla="*/ 286203 h 628341"/>
                  <a:gd name="connsiteX6" fmla="*/ 0 w 409475"/>
                  <a:gd name="connsiteY6" fmla="*/ 284247 h 628341"/>
                  <a:gd name="connsiteX7" fmla="*/ 184044 w 409475"/>
                  <a:gd name="connsiteY7" fmla="*/ 200806 h 6283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409475" h="628341">
                    <a:moveTo>
                      <a:pt x="232164" y="0"/>
                    </a:moveTo>
                    <a:lnTo>
                      <a:pt x="409475" y="93280"/>
                    </a:lnTo>
                    <a:lnTo>
                      <a:pt x="409475" y="628341"/>
                    </a:lnTo>
                    <a:lnTo>
                      <a:pt x="81590" y="628341"/>
                    </a:lnTo>
                    <a:lnTo>
                      <a:pt x="124037" y="451207"/>
                    </a:lnTo>
                    <a:lnTo>
                      <a:pt x="0" y="286203"/>
                    </a:lnTo>
                    <a:lnTo>
                      <a:pt x="0" y="284247"/>
                    </a:lnTo>
                    <a:lnTo>
                      <a:pt x="184044" y="200806"/>
                    </a:lnTo>
                    <a:close/>
                  </a:path>
                </a:pathLst>
              </a:custGeom>
              <a:solidFill>
                <a:srgbClr val="FFE0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22" name="Oval 221"/>
              <p:cNvSpPr>
                <a:spLocks noChangeArrowheads="1"/>
              </p:cNvSpPr>
              <p:nvPr/>
            </p:nvSpPr>
            <p:spPr bwMode="auto">
              <a:xfrm flipH="1">
                <a:off x="6145957" y="2727225"/>
                <a:ext cx="490323" cy="460397"/>
              </a:xfrm>
              <a:prstGeom prst="ellipse">
                <a:avLst/>
              </a:prstGeom>
              <a:solidFill>
                <a:schemeClr val="accent2">
                  <a:lumMod val="60000"/>
                  <a:lumOff val="40000"/>
                </a:schemeClr>
              </a:solidFill>
              <a:ln w="3175">
                <a:solidFill>
                  <a:schemeClr val="accent2">
                    <a:lumMod val="20000"/>
                    <a:lumOff val="80000"/>
                  </a:schemeClr>
                </a:solidFill>
              </a:ln>
              <a:extLst/>
            </p:spPr>
            <p:style>
              <a:lnRef idx="2">
                <a:schemeClr val="accent4"/>
              </a:lnRef>
              <a:fillRef idx="1">
                <a:schemeClr val="lt1"/>
              </a:fillRef>
              <a:effectRef idx="0">
                <a:schemeClr val="accent4"/>
              </a:effectRef>
              <a:fontRef idx="minor">
                <a:schemeClr val="dk1"/>
              </a:fontRef>
            </p:style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223" name="Freeform 222"/>
              <p:cNvSpPr/>
              <p:nvPr/>
            </p:nvSpPr>
            <p:spPr>
              <a:xfrm>
                <a:off x="6391118" y="2724223"/>
                <a:ext cx="239850" cy="466400"/>
              </a:xfrm>
              <a:custGeom>
                <a:avLst/>
                <a:gdLst>
                  <a:gd name="connsiteX0" fmla="*/ 0 w 311888"/>
                  <a:gd name="connsiteY0" fmla="*/ 0 h 596057"/>
                  <a:gd name="connsiteX1" fmla="*/ 117183 w 311888"/>
                  <a:gd name="connsiteY1" fmla="*/ 22214 h 596057"/>
                  <a:gd name="connsiteX2" fmla="*/ 311888 w 311888"/>
                  <a:gd name="connsiteY2" fmla="*/ 298028 h 596057"/>
                  <a:gd name="connsiteX3" fmla="*/ 117183 w 311888"/>
                  <a:gd name="connsiteY3" fmla="*/ 573843 h 596057"/>
                  <a:gd name="connsiteX4" fmla="*/ 0 w 311888"/>
                  <a:gd name="connsiteY4" fmla="*/ 596057 h 5960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11888" h="596057">
                    <a:moveTo>
                      <a:pt x="0" y="0"/>
                    </a:moveTo>
                    <a:lnTo>
                      <a:pt x="117183" y="22214"/>
                    </a:lnTo>
                    <a:cubicBezTo>
                      <a:pt x="231603" y="67656"/>
                      <a:pt x="311888" y="174038"/>
                      <a:pt x="311888" y="298028"/>
                    </a:cubicBezTo>
                    <a:cubicBezTo>
                      <a:pt x="311888" y="422018"/>
                      <a:pt x="231603" y="528401"/>
                      <a:pt x="117183" y="573843"/>
                    </a:cubicBezTo>
                    <a:lnTo>
                      <a:pt x="0" y="596057"/>
                    </a:ln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214" name="Group 213"/>
            <p:cNvGrpSpPr/>
            <p:nvPr/>
          </p:nvGrpSpPr>
          <p:grpSpPr>
            <a:xfrm>
              <a:off x="5789200" y="1941212"/>
              <a:ext cx="329380" cy="80025"/>
              <a:chOff x="6599903" y="3246011"/>
              <a:chExt cx="329380" cy="80025"/>
            </a:xfrm>
          </p:grpSpPr>
          <p:sp>
            <p:nvSpPr>
              <p:cNvPr id="215" name="Oval 214"/>
              <p:cNvSpPr/>
              <p:nvPr/>
            </p:nvSpPr>
            <p:spPr>
              <a:xfrm>
                <a:off x="6599903" y="3246011"/>
                <a:ext cx="58994" cy="5899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16" name="Oval 215"/>
              <p:cNvSpPr/>
              <p:nvPr/>
            </p:nvSpPr>
            <p:spPr>
              <a:xfrm>
                <a:off x="6667500" y="3267042"/>
                <a:ext cx="58994" cy="5899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17" name="Oval 216"/>
              <p:cNvSpPr/>
              <p:nvPr/>
            </p:nvSpPr>
            <p:spPr>
              <a:xfrm>
                <a:off x="6735096" y="3267042"/>
                <a:ext cx="58994" cy="5899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18" name="Oval 217"/>
              <p:cNvSpPr/>
              <p:nvPr/>
            </p:nvSpPr>
            <p:spPr>
              <a:xfrm>
                <a:off x="6802692" y="3267042"/>
                <a:ext cx="58994" cy="5899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19" name="Oval 218"/>
              <p:cNvSpPr/>
              <p:nvPr/>
            </p:nvSpPr>
            <p:spPr>
              <a:xfrm>
                <a:off x="6870289" y="3246011"/>
                <a:ext cx="58994" cy="5899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</p:grpSp>
      <p:grpSp>
        <p:nvGrpSpPr>
          <p:cNvPr id="224" name="Group 223"/>
          <p:cNvGrpSpPr/>
          <p:nvPr/>
        </p:nvGrpSpPr>
        <p:grpSpPr>
          <a:xfrm>
            <a:off x="-33158" y="1315756"/>
            <a:ext cx="1654822" cy="2289369"/>
            <a:chOff x="4431654" y="3905942"/>
            <a:chExt cx="1509560" cy="2088406"/>
          </a:xfrm>
        </p:grpSpPr>
        <p:sp>
          <p:nvSpPr>
            <p:cNvPr id="225" name="AutoShape 7"/>
            <p:cNvSpPr>
              <a:spLocks noChangeArrowheads="1"/>
            </p:cNvSpPr>
            <p:nvPr/>
          </p:nvSpPr>
          <p:spPr bwMode="auto">
            <a:xfrm rot="12738138" flipH="1">
              <a:off x="4829322" y="4454902"/>
              <a:ext cx="207418" cy="690596"/>
            </a:xfrm>
            <a:prstGeom prst="roundRect">
              <a:avLst>
                <a:gd name="adj" fmla="val 50000"/>
              </a:avLst>
            </a:prstGeom>
            <a:solidFill>
              <a:srgbClr val="FFE066"/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226" name="Rectangle 5"/>
            <p:cNvSpPr>
              <a:spLocks noChangeArrowheads="1"/>
            </p:cNvSpPr>
            <p:nvPr/>
          </p:nvSpPr>
          <p:spPr bwMode="auto">
            <a:xfrm flipH="1">
              <a:off x="4990726" y="4486423"/>
              <a:ext cx="565905" cy="869077"/>
            </a:xfrm>
            <a:prstGeom prst="roundRect">
              <a:avLst>
                <a:gd name="adj" fmla="val 10641"/>
              </a:avLst>
            </a:prstGeom>
            <a:solidFill>
              <a:srgbClr val="FFE066"/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227" name="AutoShape 7"/>
            <p:cNvSpPr>
              <a:spLocks noChangeArrowheads="1"/>
            </p:cNvSpPr>
            <p:nvPr/>
          </p:nvSpPr>
          <p:spPr bwMode="auto">
            <a:xfrm rot="8861862">
              <a:off x="5516269" y="4454903"/>
              <a:ext cx="207418" cy="690596"/>
            </a:xfrm>
            <a:prstGeom prst="roundRect">
              <a:avLst>
                <a:gd name="adj" fmla="val 50000"/>
              </a:avLst>
            </a:prstGeom>
            <a:solidFill>
              <a:schemeClr val="accent2"/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228" name="Freeform 227"/>
            <p:cNvSpPr/>
            <p:nvPr/>
          </p:nvSpPr>
          <p:spPr>
            <a:xfrm>
              <a:off x="5269167" y="4486423"/>
              <a:ext cx="287345" cy="869077"/>
            </a:xfrm>
            <a:custGeom>
              <a:avLst/>
              <a:gdLst>
                <a:gd name="connsiteX0" fmla="*/ 0 w 373648"/>
                <a:gd name="connsiteY0" fmla="*/ 0 h 1041491"/>
                <a:gd name="connsiteX1" fmla="*/ 295344 w 373648"/>
                <a:gd name="connsiteY1" fmla="*/ 0 h 1041491"/>
                <a:gd name="connsiteX2" fmla="*/ 373648 w 373648"/>
                <a:gd name="connsiteY2" fmla="*/ 78304 h 1041491"/>
                <a:gd name="connsiteX3" fmla="*/ 373648 w 373648"/>
                <a:gd name="connsiteY3" fmla="*/ 963187 h 1041491"/>
                <a:gd name="connsiteX4" fmla="*/ 295344 w 373648"/>
                <a:gd name="connsiteY4" fmla="*/ 1041491 h 1041491"/>
                <a:gd name="connsiteX5" fmla="*/ 0 w 373648"/>
                <a:gd name="connsiteY5" fmla="*/ 1041491 h 10414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73648" h="1041491">
                  <a:moveTo>
                    <a:pt x="0" y="0"/>
                  </a:moveTo>
                  <a:lnTo>
                    <a:pt x="295344" y="0"/>
                  </a:lnTo>
                  <a:cubicBezTo>
                    <a:pt x="338590" y="0"/>
                    <a:pt x="373648" y="35058"/>
                    <a:pt x="373648" y="78304"/>
                  </a:cubicBezTo>
                  <a:lnTo>
                    <a:pt x="373648" y="963187"/>
                  </a:lnTo>
                  <a:cubicBezTo>
                    <a:pt x="373648" y="1006433"/>
                    <a:pt x="338590" y="1041491"/>
                    <a:pt x="295344" y="1041491"/>
                  </a:cubicBezTo>
                  <a:lnTo>
                    <a:pt x="0" y="104149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29" name="AutoShape 16"/>
            <p:cNvSpPr>
              <a:spLocks noChangeArrowheads="1"/>
            </p:cNvSpPr>
            <p:nvPr/>
          </p:nvSpPr>
          <p:spPr bwMode="auto">
            <a:xfrm flipH="1">
              <a:off x="4988325" y="5147481"/>
              <a:ext cx="270089" cy="846867"/>
            </a:xfrm>
            <a:prstGeom prst="roundRect">
              <a:avLst>
                <a:gd name="adj" fmla="val 50000"/>
              </a:avLst>
            </a:prstGeom>
            <a:solidFill>
              <a:srgbClr val="FFE066"/>
            </a:solidFill>
            <a:ln>
              <a:noFill/>
            </a:ln>
            <a:extLst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230" name="Oval 229"/>
            <p:cNvSpPr>
              <a:spLocks noChangeArrowheads="1"/>
            </p:cNvSpPr>
            <p:nvPr/>
          </p:nvSpPr>
          <p:spPr bwMode="auto">
            <a:xfrm flipH="1">
              <a:off x="5034443" y="4000270"/>
              <a:ext cx="490323" cy="460397"/>
            </a:xfrm>
            <a:prstGeom prst="ellipse">
              <a:avLst/>
            </a:prstGeom>
            <a:solidFill>
              <a:srgbClr val="FED5DC"/>
            </a:solidFill>
            <a:ln w="3175">
              <a:noFill/>
            </a:ln>
            <a:extLst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231" name="Freeform 230"/>
            <p:cNvSpPr/>
            <p:nvPr/>
          </p:nvSpPr>
          <p:spPr>
            <a:xfrm>
              <a:off x="5279604" y="3997268"/>
              <a:ext cx="239850" cy="466400"/>
            </a:xfrm>
            <a:custGeom>
              <a:avLst/>
              <a:gdLst>
                <a:gd name="connsiteX0" fmla="*/ 0 w 311888"/>
                <a:gd name="connsiteY0" fmla="*/ 0 h 596057"/>
                <a:gd name="connsiteX1" fmla="*/ 117183 w 311888"/>
                <a:gd name="connsiteY1" fmla="*/ 22214 h 596057"/>
                <a:gd name="connsiteX2" fmla="*/ 311888 w 311888"/>
                <a:gd name="connsiteY2" fmla="*/ 298028 h 596057"/>
                <a:gd name="connsiteX3" fmla="*/ 117183 w 311888"/>
                <a:gd name="connsiteY3" fmla="*/ 573843 h 596057"/>
                <a:gd name="connsiteX4" fmla="*/ 0 w 311888"/>
                <a:gd name="connsiteY4" fmla="*/ 596057 h 5960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1888" h="596057">
                  <a:moveTo>
                    <a:pt x="0" y="0"/>
                  </a:moveTo>
                  <a:lnTo>
                    <a:pt x="117183" y="22214"/>
                  </a:lnTo>
                  <a:cubicBezTo>
                    <a:pt x="231603" y="67656"/>
                    <a:pt x="311888" y="174038"/>
                    <a:pt x="311888" y="298028"/>
                  </a:cubicBezTo>
                  <a:cubicBezTo>
                    <a:pt x="311888" y="422018"/>
                    <a:pt x="231603" y="528401"/>
                    <a:pt x="117183" y="573843"/>
                  </a:cubicBezTo>
                  <a:lnTo>
                    <a:pt x="0" y="596057"/>
                  </a:lnTo>
                  <a:close/>
                </a:path>
              </a:pathLst>
            </a:custGeom>
            <a:solidFill>
              <a:srgbClr val="FDABB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32" name="AutoShape 16"/>
            <p:cNvSpPr>
              <a:spLocks noChangeArrowheads="1"/>
            </p:cNvSpPr>
            <p:nvPr/>
          </p:nvSpPr>
          <p:spPr bwMode="auto">
            <a:xfrm flipH="1">
              <a:off x="5286062" y="5147481"/>
              <a:ext cx="270089" cy="846867"/>
            </a:xfrm>
            <a:prstGeom prst="roundRect">
              <a:avLst>
                <a:gd name="adj" fmla="val 50000"/>
              </a:avLst>
            </a:prstGeom>
            <a:solidFill>
              <a:schemeClr val="accent2"/>
            </a:solidFill>
            <a:ln>
              <a:noFill/>
            </a:ln>
            <a:extLst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cxnSp>
          <p:nvCxnSpPr>
            <p:cNvPr id="233" name="Straight Connector 232"/>
            <p:cNvCxnSpPr/>
            <p:nvPr/>
          </p:nvCxnSpPr>
          <p:spPr>
            <a:xfrm flipH="1">
              <a:off x="5269047" y="4504638"/>
              <a:ext cx="15264" cy="756000"/>
            </a:xfrm>
            <a:prstGeom prst="line">
              <a:avLst/>
            </a:prstGeom>
            <a:ln w="38100" cap="rnd">
              <a:solidFill>
                <a:srgbClr val="272E3B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4" name="Straight Connector 233"/>
            <p:cNvCxnSpPr/>
            <p:nvPr/>
          </p:nvCxnSpPr>
          <p:spPr>
            <a:xfrm>
              <a:off x="5507223" y="4508281"/>
              <a:ext cx="306856" cy="478601"/>
            </a:xfrm>
            <a:prstGeom prst="line">
              <a:avLst/>
            </a:prstGeom>
            <a:ln w="19050" cap="rnd">
              <a:solidFill>
                <a:srgbClr val="272E3B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5" name="Straight Connector 234"/>
            <p:cNvCxnSpPr/>
            <p:nvPr/>
          </p:nvCxnSpPr>
          <p:spPr>
            <a:xfrm flipH="1">
              <a:off x="4733278" y="4508281"/>
              <a:ext cx="306856" cy="478601"/>
            </a:xfrm>
            <a:prstGeom prst="line">
              <a:avLst/>
            </a:prstGeom>
            <a:ln w="19050" cap="rnd">
              <a:solidFill>
                <a:srgbClr val="272E3B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6" name="Straight Connector 235"/>
            <p:cNvCxnSpPr/>
            <p:nvPr/>
          </p:nvCxnSpPr>
          <p:spPr>
            <a:xfrm flipH="1">
              <a:off x="5507223" y="5355500"/>
              <a:ext cx="12231" cy="556711"/>
            </a:xfrm>
            <a:prstGeom prst="line">
              <a:avLst/>
            </a:prstGeom>
            <a:ln w="19050" cap="rnd">
              <a:solidFill>
                <a:srgbClr val="272E3B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7" name="Straight Connector 236"/>
            <p:cNvCxnSpPr/>
            <p:nvPr/>
          </p:nvCxnSpPr>
          <p:spPr>
            <a:xfrm flipH="1">
              <a:off x="5027903" y="5355500"/>
              <a:ext cx="12231" cy="556711"/>
            </a:xfrm>
            <a:prstGeom prst="line">
              <a:avLst/>
            </a:prstGeom>
            <a:ln w="19050" cap="rnd">
              <a:solidFill>
                <a:srgbClr val="272E3B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8" name="Straight Connector 237"/>
            <p:cNvCxnSpPr/>
            <p:nvPr/>
          </p:nvCxnSpPr>
          <p:spPr>
            <a:xfrm>
              <a:off x="4988325" y="5269736"/>
              <a:ext cx="567826" cy="10929"/>
            </a:xfrm>
            <a:prstGeom prst="line">
              <a:avLst/>
            </a:prstGeom>
            <a:ln w="50800">
              <a:solidFill>
                <a:schemeClr val="accent2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39" name="Group 238"/>
            <p:cNvGrpSpPr/>
            <p:nvPr/>
          </p:nvGrpSpPr>
          <p:grpSpPr>
            <a:xfrm>
              <a:off x="4955795" y="3905942"/>
              <a:ext cx="586058" cy="884251"/>
              <a:chOff x="4969376" y="3956634"/>
              <a:chExt cx="723927" cy="1092270"/>
            </a:xfrm>
          </p:grpSpPr>
          <p:sp>
            <p:nvSpPr>
              <p:cNvPr id="244" name="Freeform 243"/>
              <p:cNvSpPr/>
              <p:nvPr/>
            </p:nvSpPr>
            <p:spPr>
              <a:xfrm>
                <a:off x="4969376" y="3956634"/>
                <a:ext cx="487443" cy="1092270"/>
              </a:xfrm>
              <a:custGeom>
                <a:avLst/>
                <a:gdLst>
                  <a:gd name="connsiteX0" fmla="*/ 709654 w 725569"/>
                  <a:gd name="connsiteY0" fmla="*/ 178541 h 1625865"/>
                  <a:gd name="connsiteX1" fmla="*/ 479066 w 725569"/>
                  <a:gd name="connsiteY1" fmla="*/ 607911 h 1625865"/>
                  <a:gd name="connsiteX2" fmla="*/ 320040 w 725569"/>
                  <a:gd name="connsiteY2" fmla="*/ 592008 h 1625865"/>
                  <a:gd name="connsiteX3" fmla="*/ 264381 w 725569"/>
                  <a:gd name="connsiteY3" fmla="*/ 751034 h 1625865"/>
                  <a:gd name="connsiteX4" fmla="*/ 399553 w 725569"/>
                  <a:gd name="connsiteY4" fmla="*/ 1355334 h 1625865"/>
                  <a:gd name="connsiteX5" fmla="*/ 312089 w 725569"/>
                  <a:gd name="connsiteY5" fmla="*/ 1625678 h 1625865"/>
                  <a:gd name="connsiteX6" fmla="*/ 335943 w 725569"/>
                  <a:gd name="connsiteY6" fmla="*/ 1395090 h 1625865"/>
                  <a:gd name="connsiteX7" fmla="*/ 304137 w 725569"/>
                  <a:gd name="connsiteY7" fmla="*/ 1228113 h 1625865"/>
                  <a:gd name="connsiteX8" fmla="*/ 145111 w 725569"/>
                  <a:gd name="connsiteY8" fmla="*/ 1021379 h 1625865"/>
                  <a:gd name="connsiteX9" fmla="*/ 17890 w 725569"/>
                  <a:gd name="connsiteY9" fmla="*/ 743083 h 1625865"/>
                  <a:gd name="connsiteX10" fmla="*/ 33793 w 725569"/>
                  <a:gd name="connsiteY10" fmla="*/ 345518 h 1625865"/>
                  <a:gd name="connsiteX11" fmla="*/ 320040 w 725569"/>
                  <a:gd name="connsiteY11" fmla="*/ 83125 h 1625865"/>
                  <a:gd name="connsiteX12" fmla="*/ 661946 w 725569"/>
                  <a:gd name="connsiteY12" fmla="*/ 3612 h 1625865"/>
                  <a:gd name="connsiteX13" fmla="*/ 709654 w 725569"/>
                  <a:gd name="connsiteY13" fmla="*/ 178541 h 162586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725569" h="1625865">
                    <a:moveTo>
                      <a:pt x="709654" y="178541"/>
                    </a:moveTo>
                    <a:cubicBezTo>
                      <a:pt x="679174" y="279258"/>
                      <a:pt x="544002" y="539000"/>
                      <a:pt x="479066" y="607911"/>
                    </a:cubicBezTo>
                    <a:cubicBezTo>
                      <a:pt x="414130" y="676822"/>
                      <a:pt x="355821" y="568154"/>
                      <a:pt x="320040" y="592008"/>
                    </a:cubicBezTo>
                    <a:cubicBezTo>
                      <a:pt x="284259" y="615862"/>
                      <a:pt x="251129" y="623813"/>
                      <a:pt x="264381" y="751034"/>
                    </a:cubicBezTo>
                    <a:cubicBezTo>
                      <a:pt x="277633" y="878255"/>
                      <a:pt x="391602" y="1209560"/>
                      <a:pt x="399553" y="1355334"/>
                    </a:cubicBezTo>
                    <a:cubicBezTo>
                      <a:pt x="407504" y="1501108"/>
                      <a:pt x="322691" y="1619052"/>
                      <a:pt x="312089" y="1625678"/>
                    </a:cubicBezTo>
                    <a:cubicBezTo>
                      <a:pt x="301487" y="1632304"/>
                      <a:pt x="337268" y="1461351"/>
                      <a:pt x="335943" y="1395090"/>
                    </a:cubicBezTo>
                    <a:cubicBezTo>
                      <a:pt x="334618" y="1328829"/>
                      <a:pt x="335942" y="1290398"/>
                      <a:pt x="304137" y="1228113"/>
                    </a:cubicBezTo>
                    <a:cubicBezTo>
                      <a:pt x="272332" y="1165828"/>
                      <a:pt x="192819" y="1102217"/>
                      <a:pt x="145111" y="1021379"/>
                    </a:cubicBezTo>
                    <a:cubicBezTo>
                      <a:pt x="97403" y="940541"/>
                      <a:pt x="36443" y="855726"/>
                      <a:pt x="17890" y="743083"/>
                    </a:cubicBezTo>
                    <a:cubicBezTo>
                      <a:pt x="-663" y="630440"/>
                      <a:pt x="-16565" y="455511"/>
                      <a:pt x="33793" y="345518"/>
                    </a:cubicBezTo>
                    <a:cubicBezTo>
                      <a:pt x="84151" y="235525"/>
                      <a:pt x="215348" y="140109"/>
                      <a:pt x="320040" y="83125"/>
                    </a:cubicBezTo>
                    <a:cubicBezTo>
                      <a:pt x="424732" y="26141"/>
                      <a:pt x="595685" y="-12291"/>
                      <a:pt x="661946" y="3612"/>
                    </a:cubicBezTo>
                    <a:cubicBezTo>
                      <a:pt x="728207" y="19515"/>
                      <a:pt x="740134" y="77824"/>
                      <a:pt x="709654" y="178541"/>
                    </a:cubicBezTo>
                    <a:close/>
                  </a:path>
                </a:pathLst>
              </a:custGeom>
              <a:solidFill>
                <a:schemeClr val="accent2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5" name="Freeform 244"/>
              <p:cNvSpPr/>
              <p:nvPr/>
            </p:nvSpPr>
            <p:spPr>
              <a:xfrm>
                <a:off x="5397175" y="4001396"/>
                <a:ext cx="296128" cy="951241"/>
              </a:xfrm>
              <a:custGeom>
                <a:avLst/>
                <a:gdLst>
                  <a:gd name="connsiteX0" fmla="*/ 1304 w 440792"/>
                  <a:gd name="connsiteY0" fmla="*/ 270938 h 1415941"/>
                  <a:gd name="connsiteX1" fmla="*/ 96720 w 440792"/>
                  <a:gd name="connsiteY1" fmla="*/ 40350 h 1415941"/>
                  <a:gd name="connsiteX2" fmla="*/ 208038 w 440792"/>
                  <a:gd name="connsiteY2" fmla="*/ 8545 h 1415941"/>
                  <a:gd name="connsiteX3" fmla="*/ 375015 w 440792"/>
                  <a:gd name="connsiteY3" fmla="*/ 135765 h 1415941"/>
                  <a:gd name="connsiteX4" fmla="*/ 438626 w 440792"/>
                  <a:gd name="connsiteY4" fmla="*/ 501525 h 1415941"/>
                  <a:gd name="connsiteX5" fmla="*/ 422723 w 440792"/>
                  <a:gd name="connsiteY5" fmla="*/ 914993 h 1415941"/>
                  <a:gd name="connsiteX6" fmla="*/ 390918 w 440792"/>
                  <a:gd name="connsiteY6" fmla="*/ 1256899 h 1415941"/>
                  <a:gd name="connsiteX7" fmla="*/ 104671 w 440792"/>
                  <a:gd name="connsiteY7" fmla="*/ 1415925 h 1415941"/>
                  <a:gd name="connsiteX8" fmla="*/ 152379 w 440792"/>
                  <a:gd name="connsiteY8" fmla="*/ 1248948 h 1415941"/>
                  <a:gd name="connsiteX9" fmla="*/ 239843 w 440792"/>
                  <a:gd name="connsiteY9" fmla="*/ 1002458 h 1415941"/>
                  <a:gd name="connsiteX10" fmla="*/ 239843 w 440792"/>
                  <a:gd name="connsiteY10" fmla="*/ 748016 h 1415941"/>
                  <a:gd name="connsiteX11" fmla="*/ 255746 w 440792"/>
                  <a:gd name="connsiteY11" fmla="*/ 628746 h 1415941"/>
                  <a:gd name="connsiteX12" fmla="*/ 327308 w 440792"/>
                  <a:gd name="connsiteY12" fmla="*/ 533331 h 1415941"/>
                  <a:gd name="connsiteX13" fmla="*/ 319356 w 440792"/>
                  <a:gd name="connsiteY13" fmla="*/ 382256 h 1415941"/>
                  <a:gd name="connsiteX14" fmla="*/ 271648 w 440792"/>
                  <a:gd name="connsiteY14" fmla="*/ 350451 h 1415941"/>
                  <a:gd name="connsiteX15" fmla="*/ 255746 w 440792"/>
                  <a:gd name="connsiteY15" fmla="*/ 414061 h 1415941"/>
                  <a:gd name="connsiteX16" fmla="*/ 168281 w 440792"/>
                  <a:gd name="connsiteY16" fmla="*/ 239132 h 1415941"/>
                  <a:gd name="connsiteX17" fmla="*/ 1304 w 440792"/>
                  <a:gd name="connsiteY17" fmla="*/ 270938 h 14159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40792" h="1415941">
                    <a:moveTo>
                      <a:pt x="1304" y="270938"/>
                    </a:moveTo>
                    <a:cubicBezTo>
                      <a:pt x="-10623" y="237808"/>
                      <a:pt x="62264" y="84082"/>
                      <a:pt x="96720" y="40350"/>
                    </a:cubicBezTo>
                    <a:cubicBezTo>
                      <a:pt x="131176" y="-3382"/>
                      <a:pt x="161656" y="-7358"/>
                      <a:pt x="208038" y="8545"/>
                    </a:cubicBezTo>
                    <a:cubicBezTo>
                      <a:pt x="254421" y="24447"/>
                      <a:pt x="336584" y="53602"/>
                      <a:pt x="375015" y="135765"/>
                    </a:cubicBezTo>
                    <a:cubicBezTo>
                      <a:pt x="413446" y="217928"/>
                      <a:pt x="430675" y="371654"/>
                      <a:pt x="438626" y="501525"/>
                    </a:cubicBezTo>
                    <a:cubicBezTo>
                      <a:pt x="446577" y="631396"/>
                      <a:pt x="430674" y="789097"/>
                      <a:pt x="422723" y="914993"/>
                    </a:cubicBezTo>
                    <a:cubicBezTo>
                      <a:pt x="414772" y="1040889"/>
                      <a:pt x="443927" y="1173410"/>
                      <a:pt x="390918" y="1256899"/>
                    </a:cubicBezTo>
                    <a:cubicBezTo>
                      <a:pt x="337909" y="1340388"/>
                      <a:pt x="144427" y="1417250"/>
                      <a:pt x="104671" y="1415925"/>
                    </a:cubicBezTo>
                    <a:cubicBezTo>
                      <a:pt x="64915" y="1414600"/>
                      <a:pt x="129850" y="1317859"/>
                      <a:pt x="152379" y="1248948"/>
                    </a:cubicBezTo>
                    <a:cubicBezTo>
                      <a:pt x="174908" y="1180037"/>
                      <a:pt x="225266" y="1085947"/>
                      <a:pt x="239843" y="1002458"/>
                    </a:cubicBezTo>
                    <a:cubicBezTo>
                      <a:pt x="254420" y="918969"/>
                      <a:pt x="237193" y="810301"/>
                      <a:pt x="239843" y="748016"/>
                    </a:cubicBezTo>
                    <a:cubicBezTo>
                      <a:pt x="242494" y="685731"/>
                      <a:pt x="241169" y="664527"/>
                      <a:pt x="255746" y="628746"/>
                    </a:cubicBezTo>
                    <a:cubicBezTo>
                      <a:pt x="270324" y="592965"/>
                      <a:pt x="316706" y="574413"/>
                      <a:pt x="327308" y="533331"/>
                    </a:cubicBezTo>
                    <a:cubicBezTo>
                      <a:pt x="337910" y="492249"/>
                      <a:pt x="328633" y="412736"/>
                      <a:pt x="319356" y="382256"/>
                    </a:cubicBezTo>
                    <a:cubicBezTo>
                      <a:pt x="310079" y="351776"/>
                      <a:pt x="282250" y="345150"/>
                      <a:pt x="271648" y="350451"/>
                    </a:cubicBezTo>
                    <a:cubicBezTo>
                      <a:pt x="261046" y="355752"/>
                      <a:pt x="272974" y="432614"/>
                      <a:pt x="255746" y="414061"/>
                    </a:cubicBezTo>
                    <a:cubicBezTo>
                      <a:pt x="238518" y="395508"/>
                      <a:pt x="206712" y="265636"/>
                      <a:pt x="168281" y="239132"/>
                    </a:cubicBezTo>
                    <a:cubicBezTo>
                      <a:pt x="129850" y="212628"/>
                      <a:pt x="13231" y="304068"/>
                      <a:pt x="1304" y="270938"/>
                    </a:cubicBezTo>
                    <a:close/>
                  </a:path>
                </a:pathLst>
              </a:custGeom>
              <a:solidFill>
                <a:schemeClr val="accent2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40" name="Group 239"/>
            <p:cNvGrpSpPr/>
            <p:nvPr/>
          </p:nvGrpSpPr>
          <p:grpSpPr>
            <a:xfrm rot="13912645">
              <a:off x="4690514" y="4638568"/>
              <a:ext cx="991840" cy="1509560"/>
              <a:chOff x="6595443" y="2998730"/>
              <a:chExt cx="1085057" cy="1651435"/>
            </a:xfrm>
          </p:grpSpPr>
          <p:sp>
            <p:nvSpPr>
              <p:cNvPr id="241" name="Diagonal Stripe 240"/>
              <p:cNvSpPr/>
              <p:nvPr/>
            </p:nvSpPr>
            <p:spPr>
              <a:xfrm rot="18780000">
                <a:off x="6561342" y="3190355"/>
                <a:ext cx="1153260" cy="1085057"/>
              </a:xfrm>
              <a:prstGeom prst="diagStripe">
                <a:avLst>
                  <a:gd name="adj" fmla="val 89168"/>
                </a:avLst>
              </a:prstGeom>
              <a:solidFill>
                <a:schemeClr val="accent4">
                  <a:lumMod val="9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>
                  <a:solidFill>
                    <a:schemeClr val="tx1"/>
                  </a:solidFill>
                </a:endParaRPr>
              </a:p>
            </p:txBody>
          </p:sp>
          <p:sp>
            <p:nvSpPr>
              <p:cNvPr id="242" name="Freeform 241"/>
              <p:cNvSpPr/>
              <p:nvPr/>
            </p:nvSpPr>
            <p:spPr>
              <a:xfrm rot="2711071">
                <a:off x="6881153" y="4213431"/>
                <a:ext cx="437438" cy="436029"/>
              </a:xfrm>
              <a:custGeom>
                <a:avLst/>
                <a:gdLst>
                  <a:gd name="connsiteX0" fmla="*/ 0 w 437438"/>
                  <a:gd name="connsiteY0" fmla="*/ 144000 h 436029"/>
                  <a:gd name="connsiteX1" fmla="*/ 144000 w 437438"/>
                  <a:gd name="connsiteY1" fmla="*/ 0 h 436029"/>
                  <a:gd name="connsiteX2" fmla="*/ 288000 w 437438"/>
                  <a:gd name="connsiteY2" fmla="*/ 0 h 436029"/>
                  <a:gd name="connsiteX3" fmla="*/ 181044 w 437438"/>
                  <a:gd name="connsiteY3" fmla="*/ 106956 h 436029"/>
                  <a:gd name="connsiteX4" fmla="*/ 437438 w 437438"/>
                  <a:gd name="connsiteY4" fmla="*/ 361704 h 436029"/>
                  <a:gd name="connsiteX5" fmla="*/ 363590 w 437438"/>
                  <a:gd name="connsiteY5" fmla="*/ 436029 h 436029"/>
                  <a:gd name="connsiteX6" fmla="*/ 106957 w 437438"/>
                  <a:gd name="connsiteY6" fmla="*/ 181044 h 436029"/>
                  <a:gd name="connsiteX7" fmla="*/ 0 w 437438"/>
                  <a:gd name="connsiteY7" fmla="*/ 288000 h 4360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437438" h="436029">
                    <a:moveTo>
                      <a:pt x="0" y="144000"/>
                    </a:moveTo>
                    <a:lnTo>
                      <a:pt x="144000" y="0"/>
                    </a:lnTo>
                    <a:lnTo>
                      <a:pt x="288000" y="0"/>
                    </a:lnTo>
                    <a:lnTo>
                      <a:pt x="181044" y="106956"/>
                    </a:lnTo>
                    <a:lnTo>
                      <a:pt x="437438" y="361704"/>
                    </a:lnTo>
                    <a:lnTo>
                      <a:pt x="363590" y="436029"/>
                    </a:lnTo>
                    <a:lnTo>
                      <a:pt x="106957" y="181044"/>
                    </a:lnTo>
                    <a:lnTo>
                      <a:pt x="0" y="288000"/>
                    </a:lnTo>
                    <a:close/>
                  </a:path>
                </a:pathLst>
              </a:custGeom>
              <a:solidFill>
                <a:schemeClr val="tx1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243" name="Straight Connector 242"/>
              <p:cNvCxnSpPr/>
              <p:nvPr/>
            </p:nvCxnSpPr>
            <p:spPr>
              <a:xfrm>
                <a:off x="7101714" y="2998730"/>
                <a:ext cx="8018" cy="1211414"/>
              </a:xfrm>
              <a:prstGeom prst="line">
                <a:avLst/>
              </a:prstGeom>
              <a:ln cap="rnd"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307" name="Group 306"/>
          <p:cNvGrpSpPr/>
          <p:nvPr/>
        </p:nvGrpSpPr>
        <p:grpSpPr>
          <a:xfrm>
            <a:off x="266722" y="4037609"/>
            <a:ext cx="1444150" cy="2408980"/>
            <a:chOff x="3315550" y="3480718"/>
            <a:chExt cx="1444150" cy="2408980"/>
          </a:xfrm>
        </p:grpSpPr>
        <p:grpSp>
          <p:nvGrpSpPr>
            <p:cNvPr id="308" name="Group 307"/>
            <p:cNvGrpSpPr/>
            <p:nvPr/>
          </p:nvGrpSpPr>
          <p:grpSpPr>
            <a:xfrm flipH="1">
              <a:off x="4243376" y="3818281"/>
              <a:ext cx="135338" cy="135338"/>
              <a:chOff x="2945776" y="3771522"/>
              <a:chExt cx="278984" cy="278984"/>
            </a:xfrm>
          </p:grpSpPr>
          <p:sp>
            <p:nvSpPr>
              <p:cNvPr id="359" name="Teardrop 358"/>
              <p:cNvSpPr/>
              <p:nvPr/>
            </p:nvSpPr>
            <p:spPr>
              <a:xfrm rot="2443533">
                <a:off x="2945776" y="3771522"/>
                <a:ext cx="278984" cy="278984"/>
              </a:xfrm>
              <a:prstGeom prst="teardrop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360" name="Teardrop 359"/>
              <p:cNvSpPr/>
              <p:nvPr/>
            </p:nvSpPr>
            <p:spPr>
              <a:xfrm rot="2443533">
                <a:off x="2990277" y="3815267"/>
                <a:ext cx="191494" cy="191494"/>
              </a:xfrm>
              <a:prstGeom prst="teardrop">
                <a:avLst/>
              </a:prstGeom>
              <a:solidFill>
                <a:schemeClr val="accent5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grpSp>
          <p:nvGrpSpPr>
            <p:cNvPr id="309" name="Group 308"/>
            <p:cNvGrpSpPr/>
            <p:nvPr/>
          </p:nvGrpSpPr>
          <p:grpSpPr>
            <a:xfrm>
              <a:off x="3677833" y="3811695"/>
              <a:ext cx="135338" cy="135338"/>
              <a:chOff x="2945776" y="3771522"/>
              <a:chExt cx="278984" cy="278984"/>
            </a:xfrm>
          </p:grpSpPr>
          <p:sp>
            <p:nvSpPr>
              <p:cNvPr id="357" name="Teardrop 356"/>
              <p:cNvSpPr/>
              <p:nvPr/>
            </p:nvSpPr>
            <p:spPr>
              <a:xfrm rot="2443533">
                <a:off x="2945776" y="3771522"/>
                <a:ext cx="278984" cy="278984"/>
              </a:xfrm>
              <a:prstGeom prst="teardrop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358" name="Teardrop 357"/>
              <p:cNvSpPr/>
              <p:nvPr/>
            </p:nvSpPr>
            <p:spPr>
              <a:xfrm rot="2443533">
                <a:off x="2990277" y="3815267"/>
                <a:ext cx="191494" cy="191494"/>
              </a:xfrm>
              <a:prstGeom prst="teardrop">
                <a:avLst/>
              </a:prstGeom>
              <a:solidFill>
                <a:schemeClr val="accent5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sp>
          <p:nvSpPr>
            <p:cNvPr id="310" name="AutoShape 7"/>
            <p:cNvSpPr>
              <a:spLocks noChangeArrowheads="1"/>
            </p:cNvSpPr>
            <p:nvPr/>
          </p:nvSpPr>
          <p:spPr bwMode="auto">
            <a:xfrm rot="12738138" flipH="1">
              <a:off x="3507387" y="4136990"/>
              <a:ext cx="246545" cy="820866"/>
            </a:xfrm>
            <a:prstGeom prst="roundRect">
              <a:avLst>
                <a:gd name="adj" fmla="val 50000"/>
              </a:avLst>
            </a:prstGeom>
            <a:solidFill>
              <a:schemeClr val="accent5"/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311" name="Rectangle 5"/>
            <p:cNvSpPr>
              <a:spLocks noChangeArrowheads="1"/>
            </p:cNvSpPr>
            <p:nvPr/>
          </p:nvSpPr>
          <p:spPr bwMode="auto">
            <a:xfrm flipH="1">
              <a:off x="3699239" y="4174456"/>
              <a:ext cx="672654" cy="952017"/>
            </a:xfrm>
            <a:prstGeom prst="roundRect">
              <a:avLst>
                <a:gd name="adj" fmla="val 10641"/>
              </a:avLst>
            </a:prstGeom>
            <a:solidFill>
              <a:schemeClr val="accent5"/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312" name="AutoShape 7"/>
            <p:cNvSpPr>
              <a:spLocks noChangeArrowheads="1"/>
            </p:cNvSpPr>
            <p:nvPr/>
          </p:nvSpPr>
          <p:spPr bwMode="auto">
            <a:xfrm rot="8861862">
              <a:off x="4323915" y="4136991"/>
              <a:ext cx="246545" cy="820866"/>
            </a:xfrm>
            <a:prstGeom prst="roundRect">
              <a:avLst>
                <a:gd name="adj" fmla="val 50000"/>
              </a:avLst>
            </a:prstGeom>
            <a:solidFill>
              <a:schemeClr val="accent5">
                <a:lumMod val="75000"/>
              </a:schemeClr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313" name="Freeform 312"/>
            <p:cNvSpPr/>
            <p:nvPr/>
          </p:nvSpPr>
          <p:spPr>
            <a:xfrm>
              <a:off x="4030202" y="4174457"/>
              <a:ext cx="341548" cy="952017"/>
            </a:xfrm>
            <a:custGeom>
              <a:avLst/>
              <a:gdLst>
                <a:gd name="connsiteX0" fmla="*/ 0 w 373648"/>
                <a:gd name="connsiteY0" fmla="*/ 0 h 1041491"/>
                <a:gd name="connsiteX1" fmla="*/ 295344 w 373648"/>
                <a:gd name="connsiteY1" fmla="*/ 0 h 1041491"/>
                <a:gd name="connsiteX2" fmla="*/ 373648 w 373648"/>
                <a:gd name="connsiteY2" fmla="*/ 78304 h 1041491"/>
                <a:gd name="connsiteX3" fmla="*/ 373648 w 373648"/>
                <a:gd name="connsiteY3" fmla="*/ 963187 h 1041491"/>
                <a:gd name="connsiteX4" fmla="*/ 295344 w 373648"/>
                <a:gd name="connsiteY4" fmla="*/ 1041491 h 1041491"/>
                <a:gd name="connsiteX5" fmla="*/ 0 w 373648"/>
                <a:gd name="connsiteY5" fmla="*/ 1041491 h 10414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73648" h="1041491">
                  <a:moveTo>
                    <a:pt x="0" y="0"/>
                  </a:moveTo>
                  <a:lnTo>
                    <a:pt x="295344" y="0"/>
                  </a:lnTo>
                  <a:cubicBezTo>
                    <a:pt x="338590" y="0"/>
                    <a:pt x="373648" y="35058"/>
                    <a:pt x="373648" y="78304"/>
                  </a:cubicBezTo>
                  <a:lnTo>
                    <a:pt x="373648" y="963187"/>
                  </a:lnTo>
                  <a:cubicBezTo>
                    <a:pt x="373648" y="1006433"/>
                    <a:pt x="338590" y="1041491"/>
                    <a:pt x="295344" y="1041491"/>
                  </a:cubicBezTo>
                  <a:lnTo>
                    <a:pt x="0" y="1041491"/>
                  </a:lnTo>
                  <a:close/>
                </a:path>
              </a:pathLst>
            </a:cu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14" name="Oval 313"/>
            <p:cNvSpPr>
              <a:spLocks noChangeArrowheads="1"/>
            </p:cNvSpPr>
            <p:nvPr/>
          </p:nvSpPr>
          <p:spPr bwMode="auto">
            <a:xfrm flipH="1">
              <a:off x="3736393" y="3599667"/>
              <a:ext cx="582814" cy="547244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ln>
              <a:noFill/>
            </a:ln>
            <a:extLst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315" name="Freeform 314"/>
            <p:cNvSpPr/>
            <p:nvPr/>
          </p:nvSpPr>
          <p:spPr>
            <a:xfrm>
              <a:off x="4037776" y="3603169"/>
              <a:ext cx="285094" cy="544850"/>
            </a:xfrm>
            <a:custGeom>
              <a:avLst/>
              <a:gdLst>
                <a:gd name="connsiteX0" fmla="*/ 0 w 311888"/>
                <a:gd name="connsiteY0" fmla="*/ 0 h 596057"/>
                <a:gd name="connsiteX1" fmla="*/ 117183 w 311888"/>
                <a:gd name="connsiteY1" fmla="*/ 22214 h 596057"/>
                <a:gd name="connsiteX2" fmla="*/ 311888 w 311888"/>
                <a:gd name="connsiteY2" fmla="*/ 298028 h 596057"/>
                <a:gd name="connsiteX3" fmla="*/ 117183 w 311888"/>
                <a:gd name="connsiteY3" fmla="*/ 573843 h 596057"/>
                <a:gd name="connsiteX4" fmla="*/ 0 w 311888"/>
                <a:gd name="connsiteY4" fmla="*/ 596057 h 5960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1888" h="596057">
                  <a:moveTo>
                    <a:pt x="0" y="0"/>
                  </a:moveTo>
                  <a:lnTo>
                    <a:pt x="117183" y="22214"/>
                  </a:lnTo>
                  <a:cubicBezTo>
                    <a:pt x="231603" y="67656"/>
                    <a:pt x="311888" y="174038"/>
                    <a:pt x="311888" y="298028"/>
                  </a:cubicBezTo>
                  <a:cubicBezTo>
                    <a:pt x="311888" y="422018"/>
                    <a:pt x="231603" y="528401"/>
                    <a:pt x="117183" y="573843"/>
                  </a:cubicBezTo>
                  <a:lnTo>
                    <a:pt x="0" y="596057"/>
                  </a:lnTo>
                  <a:close/>
                </a:path>
              </a:pathLst>
            </a:custGeom>
            <a:solidFill>
              <a:schemeClr val="accent5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316" name="Group 315"/>
            <p:cNvGrpSpPr/>
            <p:nvPr/>
          </p:nvGrpSpPr>
          <p:grpSpPr>
            <a:xfrm>
              <a:off x="3866392" y="3790149"/>
              <a:ext cx="141786" cy="64161"/>
              <a:chOff x="4118212" y="3585446"/>
              <a:chExt cx="313381" cy="141812"/>
            </a:xfrm>
          </p:grpSpPr>
          <p:sp>
            <p:nvSpPr>
              <p:cNvPr id="351" name="Freeform 350"/>
              <p:cNvSpPr/>
              <p:nvPr/>
            </p:nvSpPr>
            <p:spPr>
              <a:xfrm>
                <a:off x="4118212" y="3585446"/>
                <a:ext cx="313381" cy="70906"/>
              </a:xfrm>
              <a:custGeom>
                <a:avLst/>
                <a:gdLst>
                  <a:gd name="connsiteX0" fmla="*/ 1198602 w 2397205"/>
                  <a:gd name="connsiteY0" fmla="*/ 0 h 411415"/>
                  <a:gd name="connsiteX1" fmla="*/ 2384829 w 2397205"/>
                  <a:gd name="connsiteY1" fmla="*/ 365058 h 411415"/>
                  <a:gd name="connsiteX2" fmla="*/ 2397205 w 2397205"/>
                  <a:gd name="connsiteY2" fmla="*/ 411415 h 411415"/>
                  <a:gd name="connsiteX3" fmla="*/ 0 w 2397205"/>
                  <a:gd name="connsiteY3" fmla="*/ 411415 h 411415"/>
                  <a:gd name="connsiteX4" fmla="*/ 12376 w 2397205"/>
                  <a:gd name="connsiteY4" fmla="*/ 365058 h 411415"/>
                  <a:gd name="connsiteX5" fmla="*/ 1198602 w 2397205"/>
                  <a:gd name="connsiteY5" fmla="*/ 0 h 4114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97205" h="411415">
                    <a:moveTo>
                      <a:pt x="1198602" y="0"/>
                    </a:moveTo>
                    <a:cubicBezTo>
                      <a:pt x="1783733" y="0"/>
                      <a:pt x="2271924" y="156720"/>
                      <a:pt x="2384829" y="365058"/>
                    </a:cubicBezTo>
                    <a:lnTo>
                      <a:pt x="2397205" y="411415"/>
                    </a:lnTo>
                    <a:lnTo>
                      <a:pt x="0" y="411415"/>
                    </a:lnTo>
                    <a:lnTo>
                      <a:pt x="12376" y="365058"/>
                    </a:lnTo>
                    <a:cubicBezTo>
                      <a:pt x="125281" y="156720"/>
                      <a:pt x="613471" y="0"/>
                      <a:pt x="1198602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52" name="Freeform 351"/>
              <p:cNvSpPr/>
              <p:nvPr/>
            </p:nvSpPr>
            <p:spPr>
              <a:xfrm flipV="1">
                <a:off x="4118212" y="3656352"/>
                <a:ext cx="313381" cy="70906"/>
              </a:xfrm>
              <a:custGeom>
                <a:avLst/>
                <a:gdLst>
                  <a:gd name="connsiteX0" fmla="*/ 1198602 w 2397205"/>
                  <a:gd name="connsiteY0" fmla="*/ 0 h 411415"/>
                  <a:gd name="connsiteX1" fmla="*/ 2384829 w 2397205"/>
                  <a:gd name="connsiteY1" fmla="*/ 365058 h 411415"/>
                  <a:gd name="connsiteX2" fmla="*/ 2397205 w 2397205"/>
                  <a:gd name="connsiteY2" fmla="*/ 411415 h 411415"/>
                  <a:gd name="connsiteX3" fmla="*/ 0 w 2397205"/>
                  <a:gd name="connsiteY3" fmla="*/ 411415 h 411415"/>
                  <a:gd name="connsiteX4" fmla="*/ 12376 w 2397205"/>
                  <a:gd name="connsiteY4" fmla="*/ 365058 h 411415"/>
                  <a:gd name="connsiteX5" fmla="*/ 1198602 w 2397205"/>
                  <a:gd name="connsiteY5" fmla="*/ 0 h 4114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97205" h="411415">
                    <a:moveTo>
                      <a:pt x="1198602" y="0"/>
                    </a:moveTo>
                    <a:cubicBezTo>
                      <a:pt x="1783733" y="0"/>
                      <a:pt x="2271924" y="156720"/>
                      <a:pt x="2384829" y="365058"/>
                    </a:cubicBezTo>
                    <a:lnTo>
                      <a:pt x="2397205" y="411415"/>
                    </a:lnTo>
                    <a:lnTo>
                      <a:pt x="0" y="411415"/>
                    </a:lnTo>
                    <a:lnTo>
                      <a:pt x="12376" y="365058"/>
                    </a:lnTo>
                    <a:cubicBezTo>
                      <a:pt x="125281" y="156720"/>
                      <a:pt x="613471" y="0"/>
                      <a:pt x="1198602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grpSp>
            <p:nvGrpSpPr>
              <p:cNvPr id="353" name="Group 352"/>
              <p:cNvGrpSpPr/>
              <p:nvPr/>
            </p:nvGrpSpPr>
            <p:grpSpPr>
              <a:xfrm>
                <a:off x="4212528" y="3599032"/>
                <a:ext cx="114640" cy="114640"/>
                <a:chOff x="3370916" y="4320089"/>
                <a:chExt cx="114640" cy="114640"/>
              </a:xfrm>
            </p:grpSpPr>
            <p:sp>
              <p:nvSpPr>
                <p:cNvPr id="354" name="Oval 353"/>
                <p:cNvSpPr/>
                <p:nvPr/>
              </p:nvSpPr>
              <p:spPr>
                <a:xfrm>
                  <a:off x="3370916" y="4320089"/>
                  <a:ext cx="114640" cy="114640"/>
                </a:xfrm>
                <a:prstGeom prst="ellipse">
                  <a:avLst/>
                </a:prstGeom>
                <a:solidFill>
                  <a:schemeClr val="tx2">
                    <a:lumMod val="60000"/>
                    <a:lumOff val="4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55" name="Oval 354"/>
                <p:cNvSpPr/>
                <p:nvPr/>
              </p:nvSpPr>
              <p:spPr>
                <a:xfrm>
                  <a:off x="3392783" y="4341956"/>
                  <a:ext cx="70906" cy="70906"/>
                </a:xfrm>
                <a:prstGeom prst="ellips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356" name="Oval 355"/>
                <p:cNvSpPr/>
                <p:nvPr/>
              </p:nvSpPr>
              <p:spPr>
                <a:xfrm>
                  <a:off x="3405840" y="4352625"/>
                  <a:ext cx="22395" cy="22395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</p:grpSp>
        </p:grpSp>
        <p:grpSp>
          <p:nvGrpSpPr>
            <p:cNvPr id="317" name="Group 316"/>
            <p:cNvGrpSpPr/>
            <p:nvPr/>
          </p:nvGrpSpPr>
          <p:grpSpPr>
            <a:xfrm>
              <a:off x="4047414" y="3790149"/>
              <a:ext cx="141786" cy="64161"/>
              <a:chOff x="5004080" y="3798278"/>
              <a:chExt cx="1245996" cy="563842"/>
            </a:xfrm>
          </p:grpSpPr>
          <p:sp>
            <p:nvSpPr>
              <p:cNvPr id="346" name="Freeform 345"/>
              <p:cNvSpPr/>
              <p:nvPr/>
            </p:nvSpPr>
            <p:spPr>
              <a:xfrm>
                <a:off x="5004080" y="3798278"/>
                <a:ext cx="1245996" cy="281921"/>
              </a:xfrm>
              <a:custGeom>
                <a:avLst/>
                <a:gdLst>
                  <a:gd name="connsiteX0" fmla="*/ 1198602 w 2397205"/>
                  <a:gd name="connsiteY0" fmla="*/ 0 h 411415"/>
                  <a:gd name="connsiteX1" fmla="*/ 2384829 w 2397205"/>
                  <a:gd name="connsiteY1" fmla="*/ 365058 h 411415"/>
                  <a:gd name="connsiteX2" fmla="*/ 2397205 w 2397205"/>
                  <a:gd name="connsiteY2" fmla="*/ 411415 h 411415"/>
                  <a:gd name="connsiteX3" fmla="*/ 0 w 2397205"/>
                  <a:gd name="connsiteY3" fmla="*/ 411415 h 411415"/>
                  <a:gd name="connsiteX4" fmla="*/ 12376 w 2397205"/>
                  <a:gd name="connsiteY4" fmla="*/ 365058 h 411415"/>
                  <a:gd name="connsiteX5" fmla="*/ 1198602 w 2397205"/>
                  <a:gd name="connsiteY5" fmla="*/ 0 h 4114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97205" h="411415">
                    <a:moveTo>
                      <a:pt x="1198602" y="0"/>
                    </a:moveTo>
                    <a:cubicBezTo>
                      <a:pt x="1783733" y="0"/>
                      <a:pt x="2271924" y="156720"/>
                      <a:pt x="2384829" y="365058"/>
                    </a:cubicBezTo>
                    <a:lnTo>
                      <a:pt x="2397205" y="411415"/>
                    </a:lnTo>
                    <a:lnTo>
                      <a:pt x="0" y="411415"/>
                    </a:lnTo>
                    <a:lnTo>
                      <a:pt x="12376" y="365058"/>
                    </a:lnTo>
                    <a:cubicBezTo>
                      <a:pt x="125281" y="156720"/>
                      <a:pt x="613471" y="0"/>
                      <a:pt x="1198602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47" name="Freeform 346"/>
              <p:cNvSpPr/>
              <p:nvPr/>
            </p:nvSpPr>
            <p:spPr>
              <a:xfrm flipV="1">
                <a:off x="5004080" y="4080199"/>
                <a:ext cx="1245996" cy="281921"/>
              </a:xfrm>
              <a:custGeom>
                <a:avLst/>
                <a:gdLst>
                  <a:gd name="connsiteX0" fmla="*/ 1198602 w 2397205"/>
                  <a:gd name="connsiteY0" fmla="*/ 0 h 411415"/>
                  <a:gd name="connsiteX1" fmla="*/ 2384829 w 2397205"/>
                  <a:gd name="connsiteY1" fmla="*/ 365058 h 411415"/>
                  <a:gd name="connsiteX2" fmla="*/ 2397205 w 2397205"/>
                  <a:gd name="connsiteY2" fmla="*/ 411415 h 411415"/>
                  <a:gd name="connsiteX3" fmla="*/ 0 w 2397205"/>
                  <a:gd name="connsiteY3" fmla="*/ 411415 h 411415"/>
                  <a:gd name="connsiteX4" fmla="*/ 12376 w 2397205"/>
                  <a:gd name="connsiteY4" fmla="*/ 365058 h 411415"/>
                  <a:gd name="connsiteX5" fmla="*/ 1198602 w 2397205"/>
                  <a:gd name="connsiteY5" fmla="*/ 0 h 4114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397205" h="411415">
                    <a:moveTo>
                      <a:pt x="1198602" y="0"/>
                    </a:moveTo>
                    <a:cubicBezTo>
                      <a:pt x="1783733" y="0"/>
                      <a:pt x="2271924" y="156720"/>
                      <a:pt x="2384829" y="365058"/>
                    </a:cubicBezTo>
                    <a:lnTo>
                      <a:pt x="2397205" y="411415"/>
                    </a:lnTo>
                    <a:lnTo>
                      <a:pt x="0" y="411415"/>
                    </a:lnTo>
                    <a:lnTo>
                      <a:pt x="12376" y="365058"/>
                    </a:lnTo>
                    <a:cubicBezTo>
                      <a:pt x="125281" y="156720"/>
                      <a:pt x="613471" y="0"/>
                      <a:pt x="1198602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48" name="Oval 347"/>
              <p:cNvSpPr/>
              <p:nvPr/>
            </p:nvSpPr>
            <p:spPr>
              <a:xfrm>
                <a:off x="5379079" y="3852296"/>
                <a:ext cx="455805" cy="455805"/>
              </a:xfrm>
              <a:prstGeom prst="ellipse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49" name="Oval 348"/>
              <p:cNvSpPr/>
              <p:nvPr/>
            </p:nvSpPr>
            <p:spPr>
              <a:xfrm>
                <a:off x="5466020" y="3939238"/>
                <a:ext cx="281921" cy="281921"/>
              </a:xfrm>
              <a:prstGeom prst="ellipse">
                <a:avLst/>
              </a:pr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350" name="Oval 349"/>
              <p:cNvSpPr/>
              <p:nvPr/>
            </p:nvSpPr>
            <p:spPr>
              <a:xfrm>
                <a:off x="5517937" y="3981658"/>
                <a:ext cx="89043" cy="89043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318" name="AutoShape 16"/>
            <p:cNvSpPr>
              <a:spLocks noChangeArrowheads="1"/>
            </p:cNvSpPr>
            <p:nvPr/>
          </p:nvSpPr>
          <p:spPr bwMode="auto">
            <a:xfrm flipH="1">
              <a:off x="3696256" y="4925158"/>
              <a:ext cx="332109" cy="964539"/>
            </a:xfrm>
            <a:prstGeom prst="roundRect">
              <a:avLst>
                <a:gd name="adj" fmla="val 50000"/>
              </a:avLst>
            </a:prstGeom>
            <a:solidFill>
              <a:schemeClr val="tx2"/>
            </a:solidFill>
            <a:ln>
              <a:noFill/>
            </a:ln>
            <a:extLst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319" name="AutoShape 16"/>
            <p:cNvSpPr>
              <a:spLocks noChangeArrowheads="1"/>
            </p:cNvSpPr>
            <p:nvPr/>
          </p:nvSpPr>
          <p:spPr bwMode="auto">
            <a:xfrm flipH="1">
              <a:off x="4044177" y="4925158"/>
              <a:ext cx="332109" cy="964539"/>
            </a:xfrm>
            <a:prstGeom prst="roundRect">
              <a:avLst>
                <a:gd name="adj" fmla="val 50000"/>
              </a:avLst>
            </a:prstGeom>
            <a:solidFill>
              <a:schemeClr val="tx2">
                <a:lumMod val="50000"/>
              </a:schemeClr>
            </a:solidFill>
            <a:ln>
              <a:noFill/>
            </a:ln>
            <a:extLst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320" name="Rectangle 5"/>
            <p:cNvSpPr>
              <a:spLocks noChangeArrowheads="1"/>
            </p:cNvSpPr>
            <p:nvPr/>
          </p:nvSpPr>
          <p:spPr bwMode="auto">
            <a:xfrm flipH="1">
              <a:off x="3700173" y="4411616"/>
              <a:ext cx="677797" cy="765455"/>
            </a:xfrm>
            <a:prstGeom prst="roundRect">
              <a:avLst>
                <a:gd name="adj" fmla="val 10641"/>
              </a:avLst>
            </a:prstGeom>
            <a:solidFill>
              <a:schemeClr val="tx2"/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321" name="Freeform 320"/>
            <p:cNvSpPr/>
            <p:nvPr/>
          </p:nvSpPr>
          <p:spPr>
            <a:xfrm>
              <a:off x="4033670" y="4411617"/>
              <a:ext cx="344159" cy="765455"/>
            </a:xfrm>
            <a:custGeom>
              <a:avLst/>
              <a:gdLst>
                <a:gd name="connsiteX0" fmla="*/ 0 w 373648"/>
                <a:gd name="connsiteY0" fmla="*/ 0 h 1041491"/>
                <a:gd name="connsiteX1" fmla="*/ 295344 w 373648"/>
                <a:gd name="connsiteY1" fmla="*/ 0 h 1041491"/>
                <a:gd name="connsiteX2" fmla="*/ 373648 w 373648"/>
                <a:gd name="connsiteY2" fmla="*/ 78304 h 1041491"/>
                <a:gd name="connsiteX3" fmla="*/ 373648 w 373648"/>
                <a:gd name="connsiteY3" fmla="*/ 963187 h 1041491"/>
                <a:gd name="connsiteX4" fmla="*/ 295344 w 373648"/>
                <a:gd name="connsiteY4" fmla="*/ 1041491 h 1041491"/>
                <a:gd name="connsiteX5" fmla="*/ 0 w 373648"/>
                <a:gd name="connsiteY5" fmla="*/ 1041491 h 10414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73648" h="1041491">
                  <a:moveTo>
                    <a:pt x="0" y="0"/>
                  </a:moveTo>
                  <a:lnTo>
                    <a:pt x="295344" y="0"/>
                  </a:lnTo>
                  <a:cubicBezTo>
                    <a:pt x="338590" y="0"/>
                    <a:pt x="373648" y="35058"/>
                    <a:pt x="373648" y="78304"/>
                  </a:cubicBezTo>
                  <a:lnTo>
                    <a:pt x="373648" y="963187"/>
                  </a:lnTo>
                  <a:cubicBezTo>
                    <a:pt x="373648" y="1006433"/>
                    <a:pt x="338590" y="1041491"/>
                    <a:pt x="295344" y="1041491"/>
                  </a:cubicBezTo>
                  <a:lnTo>
                    <a:pt x="0" y="1041491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22" name="Rounded Rectangle 321"/>
            <p:cNvSpPr/>
            <p:nvPr/>
          </p:nvSpPr>
          <p:spPr>
            <a:xfrm rot="16200000">
              <a:off x="3721755" y="4265710"/>
              <a:ext cx="241321" cy="58157"/>
            </a:xfrm>
            <a:prstGeom prst="round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323" name="Rounded Rectangle 322"/>
            <p:cNvSpPr/>
            <p:nvPr/>
          </p:nvSpPr>
          <p:spPr>
            <a:xfrm rot="16200000">
              <a:off x="4116587" y="4265710"/>
              <a:ext cx="241321" cy="58157"/>
            </a:xfrm>
            <a:prstGeom prst="roundRect">
              <a:avLst/>
            </a:prstGeom>
            <a:solidFill>
              <a:srgbClr val="00295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324" name="Oval 323"/>
            <p:cNvSpPr/>
            <p:nvPr/>
          </p:nvSpPr>
          <p:spPr>
            <a:xfrm>
              <a:off x="4202794" y="4391315"/>
              <a:ext cx="71509" cy="71509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325" name="Oval 324"/>
            <p:cNvSpPr/>
            <p:nvPr/>
          </p:nvSpPr>
          <p:spPr>
            <a:xfrm>
              <a:off x="3803974" y="4391315"/>
              <a:ext cx="71509" cy="71509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grpSp>
          <p:nvGrpSpPr>
            <p:cNvPr id="326" name="Group 325"/>
            <p:cNvGrpSpPr/>
            <p:nvPr/>
          </p:nvGrpSpPr>
          <p:grpSpPr>
            <a:xfrm>
              <a:off x="3841209" y="3843347"/>
              <a:ext cx="394938" cy="233749"/>
              <a:chOff x="5006424" y="4010736"/>
              <a:chExt cx="394938" cy="233749"/>
            </a:xfrm>
          </p:grpSpPr>
          <p:sp>
            <p:nvSpPr>
              <p:cNvPr id="341" name="Freeform 340"/>
              <p:cNvSpPr/>
              <p:nvPr/>
            </p:nvSpPr>
            <p:spPr>
              <a:xfrm rot="20211070" flipH="1">
                <a:off x="5178455" y="4156040"/>
                <a:ext cx="222907" cy="81295"/>
              </a:xfrm>
              <a:custGeom>
                <a:avLst/>
                <a:gdLst>
                  <a:gd name="connsiteX0" fmla="*/ 0 w 1368368"/>
                  <a:gd name="connsiteY0" fmla="*/ 0 h 291388"/>
                  <a:gd name="connsiteX1" fmla="*/ 1368368 w 1368368"/>
                  <a:gd name="connsiteY1" fmla="*/ 0 h 291388"/>
                  <a:gd name="connsiteX2" fmla="*/ 1365354 w 1368368"/>
                  <a:gd name="connsiteY2" fmla="*/ 8225 h 291388"/>
                  <a:gd name="connsiteX3" fmla="*/ 1147268 w 1368368"/>
                  <a:gd name="connsiteY3" fmla="*/ 114117 h 291388"/>
                  <a:gd name="connsiteX4" fmla="*/ 1055290 w 1368368"/>
                  <a:gd name="connsiteY4" fmla="*/ 223354 h 291388"/>
                  <a:gd name="connsiteX5" fmla="*/ 820569 w 1368368"/>
                  <a:gd name="connsiteY5" fmla="*/ 192987 h 291388"/>
                  <a:gd name="connsiteX6" fmla="*/ 629416 w 1368368"/>
                  <a:gd name="connsiteY6" fmla="*/ 291385 h 291388"/>
                  <a:gd name="connsiteX7" fmla="*/ 401380 w 1368368"/>
                  <a:gd name="connsiteY7" fmla="*/ 164114 h 291388"/>
                  <a:gd name="connsiteX8" fmla="*/ 54904 w 1368368"/>
                  <a:gd name="connsiteY8" fmla="*/ 14742 h 291388"/>
                  <a:gd name="connsiteX9" fmla="*/ 3170 w 1368368"/>
                  <a:gd name="connsiteY9" fmla="*/ 1908 h 291388"/>
                  <a:gd name="connsiteX10" fmla="*/ 0 w 1368368"/>
                  <a:gd name="connsiteY10" fmla="*/ 0 h 2913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368368" h="291388">
                    <a:moveTo>
                      <a:pt x="0" y="0"/>
                    </a:moveTo>
                    <a:lnTo>
                      <a:pt x="1368368" y="0"/>
                    </a:lnTo>
                    <a:lnTo>
                      <a:pt x="1365354" y="8225"/>
                    </a:lnTo>
                    <a:cubicBezTo>
                      <a:pt x="1327933" y="79254"/>
                      <a:pt x="1241740" y="121107"/>
                      <a:pt x="1147268" y="114117"/>
                    </a:cubicBezTo>
                    <a:cubicBezTo>
                      <a:pt x="1137645" y="161129"/>
                      <a:pt x="1104092" y="200952"/>
                      <a:pt x="1055290" y="223354"/>
                    </a:cubicBezTo>
                    <a:cubicBezTo>
                      <a:pt x="981139" y="257397"/>
                      <a:pt x="886017" y="245083"/>
                      <a:pt x="820569" y="192987"/>
                    </a:cubicBezTo>
                    <a:cubicBezTo>
                      <a:pt x="784322" y="253484"/>
                      <a:pt x="711546" y="290943"/>
                      <a:pt x="629416" y="291385"/>
                    </a:cubicBezTo>
                    <a:cubicBezTo>
                      <a:pt x="532636" y="291902"/>
                      <a:pt x="441636" y="241122"/>
                      <a:pt x="401380" y="164114"/>
                    </a:cubicBezTo>
                    <a:cubicBezTo>
                      <a:pt x="263374" y="202851"/>
                      <a:pt x="107075" y="135479"/>
                      <a:pt x="54904" y="14742"/>
                    </a:cubicBezTo>
                    <a:cubicBezTo>
                      <a:pt x="36650" y="13000"/>
                      <a:pt x="19207" y="8556"/>
                      <a:pt x="3170" y="1908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A2F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342" name="Freeform 341"/>
              <p:cNvSpPr/>
              <p:nvPr/>
            </p:nvSpPr>
            <p:spPr>
              <a:xfrm rot="991660">
                <a:off x="5006424" y="4163067"/>
                <a:ext cx="222907" cy="81418"/>
              </a:xfrm>
              <a:custGeom>
                <a:avLst/>
                <a:gdLst>
                  <a:gd name="connsiteX0" fmla="*/ 0 w 1368368"/>
                  <a:gd name="connsiteY0" fmla="*/ 0 h 291388"/>
                  <a:gd name="connsiteX1" fmla="*/ 1368368 w 1368368"/>
                  <a:gd name="connsiteY1" fmla="*/ 0 h 291388"/>
                  <a:gd name="connsiteX2" fmla="*/ 1365354 w 1368368"/>
                  <a:gd name="connsiteY2" fmla="*/ 8225 h 291388"/>
                  <a:gd name="connsiteX3" fmla="*/ 1147268 w 1368368"/>
                  <a:gd name="connsiteY3" fmla="*/ 114117 h 291388"/>
                  <a:gd name="connsiteX4" fmla="*/ 1055290 w 1368368"/>
                  <a:gd name="connsiteY4" fmla="*/ 223354 h 291388"/>
                  <a:gd name="connsiteX5" fmla="*/ 820569 w 1368368"/>
                  <a:gd name="connsiteY5" fmla="*/ 192987 h 291388"/>
                  <a:gd name="connsiteX6" fmla="*/ 629416 w 1368368"/>
                  <a:gd name="connsiteY6" fmla="*/ 291385 h 291388"/>
                  <a:gd name="connsiteX7" fmla="*/ 401380 w 1368368"/>
                  <a:gd name="connsiteY7" fmla="*/ 164114 h 291388"/>
                  <a:gd name="connsiteX8" fmla="*/ 54904 w 1368368"/>
                  <a:gd name="connsiteY8" fmla="*/ 14742 h 291388"/>
                  <a:gd name="connsiteX9" fmla="*/ 3170 w 1368368"/>
                  <a:gd name="connsiteY9" fmla="*/ 1908 h 291388"/>
                  <a:gd name="connsiteX10" fmla="*/ 0 w 1368368"/>
                  <a:gd name="connsiteY10" fmla="*/ 0 h 2913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368368" h="291388">
                    <a:moveTo>
                      <a:pt x="0" y="0"/>
                    </a:moveTo>
                    <a:lnTo>
                      <a:pt x="1368368" y="0"/>
                    </a:lnTo>
                    <a:lnTo>
                      <a:pt x="1365354" y="8225"/>
                    </a:lnTo>
                    <a:cubicBezTo>
                      <a:pt x="1327933" y="79254"/>
                      <a:pt x="1241740" y="121107"/>
                      <a:pt x="1147268" y="114117"/>
                    </a:cubicBezTo>
                    <a:cubicBezTo>
                      <a:pt x="1137645" y="161129"/>
                      <a:pt x="1104092" y="200952"/>
                      <a:pt x="1055290" y="223354"/>
                    </a:cubicBezTo>
                    <a:cubicBezTo>
                      <a:pt x="981139" y="257397"/>
                      <a:pt x="886017" y="245083"/>
                      <a:pt x="820569" y="192987"/>
                    </a:cubicBezTo>
                    <a:cubicBezTo>
                      <a:pt x="784322" y="253484"/>
                      <a:pt x="711546" y="290943"/>
                      <a:pt x="629416" y="291385"/>
                    </a:cubicBezTo>
                    <a:cubicBezTo>
                      <a:pt x="532636" y="291902"/>
                      <a:pt x="441636" y="241122"/>
                      <a:pt x="401380" y="164114"/>
                    </a:cubicBezTo>
                    <a:cubicBezTo>
                      <a:pt x="263374" y="202851"/>
                      <a:pt x="107075" y="135479"/>
                      <a:pt x="54904" y="14742"/>
                    </a:cubicBezTo>
                    <a:cubicBezTo>
                      <a:pt x="36650" y="13000"/>
                      <a:pt x="19207" y="8556"/>
                      <a:pt x="3170" y="1908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grpSp>
            <p:nvGrpSpPr>
              <p:cNvPr id="343" name="Group 342"/>
              <p:cNvGrpSpPr/>
              <p:nvPr/>
            </p:nvGrpSpPr>
            <p:grpSpPr>
              <a:xfrm>
                <a:off x="5064353" y="4010736"/>
                <a:ext cx="263022" cy="214221"/>
                <a:chOff x="5862705" y="4672168"/>
                <a:chExt cx="298778" cy="243343"/>
              </a:xfrm>
            </p:grpSpPr>
            <p:sp>
              <p:nvSpPr>
                <p:cNvPr id="344" name="Oval 343"/>
                <p:cNvSpPr/>
                <p:nvPr/>
              </p:nvSpPr>
              <p:spPr>
                <a:xfrm>
                  <a:off x="5862705" y="4673175"/>
                  <a:ext cx="292932" cy="242336"/>
                </a:xfrm>
                <a:prstGeom prst="ellipse">
                  <a:avLst/>
                </a:prstGeom>
                <a:solidFill>
                  <a:srgbClr val="FEE8EC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  <p:sp>
              <p:nvSpPr>
                <p:cNvPr id="345" name="Freeform 344"/>
                <p:cNvSpPr/>
                <p:nvPr/>
              </p:nvSpPr>
              <p:spPr>
                <a:xfrm>
                  <a:off x="6015017" y="4672168"/>
                  <a:ext cx="146466" cy="242336"/>
                </a:xfrm>
                <a:custGeom>
                  <a:avLst/>
                  <a:gdLst>
                    <a:gd name="connsiteX0" fmla="*/ 0 w 146466"/>
                    <a:gd name="connsiteY0" fmla="*/ 0 h 242336"/>
                    <a:gd name="connsiteX1" fmla="*/ 146466 w 146466"/>
                    <a:gd name="connsiteY1" fmla="*/ 121168 h 242336"/>
                    <a:gd name="connsiteX2" fmla="*/ 0 w 146466"/>
                    <a:gd name="connsiteY2" fmla="*/ 242336 h 2423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</a:cxnLst>
                  <a:rect l="l" t="t" r="r" b="b"/>
                  <a:pathLst>
                    <a:path w="146466" h="242336">
                      <a:moveTo>
                        <a:pt x="0" y="0"/>
                      </a:moveTo>
                      <a:cubicBezTo>
                        <a:pt x="80891" y="0"/>
                        <a:pt x="146466" y="54249"/>
                        <a:pt x="146466" y="121168"/>
                      </a:cubicBezTo>
                      <a:cubicBezTo>
                        <a:pt x="146466" y="188087"/>
                        <a:pt x="80891" y="242336"/>
                        <a:pt x="0" y="242336"/>
                      </a:cubicBezTo>
                      <a:close/>
                    </a:path>
                  </a:pathLst>
                </a:custGeom>
                <a:solidFill>
                  <a:srgbClr val="FDA5B4"/>
                </a:solidFill>
                <a:ln w="31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</p:grpSp>
        </p:grpSp>
        <p:sp>
          <p:nvSpPr>
            <p:cNvPr id="327" name="Freeform 326"/>
            <p:cNvSpPr/>
            <p:nvPr/>
          </p:nvSpPr>
          <p:spPr>
            <a:xfrm>
              <a:off x="3755645" y="3480718"/>
              <a:ext cx="558674" cy="341872"/>
            </a:xfrm>
            <a:custGeom>
              <a:avLst/>
              <a:gdLst>
                <a:gd name="connsiteX0" fmla="*/ 279337 w 558674"/>
                <a:gd name="connsiteY0" fmla="*/ 0 h 341872"/>
                <a:gd name="connsiteX1" fmla="*/ 558674 w 558674"/>
                <a:gd name="connsiteY1" fmla="*/ 264560 h 341872"/>
                <a:gd name="connsiteX2" fmla="*/ 552999 w 558674"/>
                <a:gd name="connsiteY2" fmla="*/ 317878 h 341872"/>
                <a:gd name="connsiteX3" fmla="*/ 545135 w 558674"/>
                <a:gd name="connsiteY3" fmla="*/ 341872 h 341872"/>
                <a:gd name="connsiteX4" fmla="*/ 544930 w 558674"/>
                <a:gd name="connsiteY4" fmla="*/ 341251 h 341872"/>
                <a:gd name="connsiteX5" fmla="*/ 276423 w 558674"/>
                <a:gd name="connsiteY5" fmla="*/ 174135 h 341872"/>
                <a:gd name="connsiteX6" fmla="*/ 34784 w 558674"/>
                <a:gd name="connsiteY6" fmla="*/ 294773 h 341872"/>
                <a:gd name="connsiteX7" fmla="*/ 11375 w 558674"/>
                <a:gd name="connsiteY7" fmla="*/ 335268 h 341872"/>
                <a:gd name="connsiteX8" fmla="*/ 5675 w 558674"/>
                <a:gd name="connsiteY8" fmla="*/ 317878 h 341872"/>
                <a:gd name="connsiteX9" fmla="*/ 0 w 558674"/>
                <a:gd name="connsiteY9" fmla="*/ 264560 h 341872"/>
                <a:gd name="connsiteX10" fmla="*/ 279337 w 558674"/>
                <a:gd name="connsiteY10" fmla="*/ 0 h 341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58674" h="341872">
                  <a:moveTo>
                    <a:pt x="279337" y="0"/>
                  </a:moveTo>
                  <a:cubicBezTo>
                    <a:pt x="433611" y="0"/>
                    <a:pt x="558674" y="118448"/>
                    <a:pt x="558674" y="264560"/>
                  </a:cubicBezTo>
                  <a:cubicBezTo>
                    <a:pt x="558674" y="282824"/>
                    <a:pt x="556720" y="300656"/>
                    <a:pt x="552999" y="317878"/>
                  </a:cubicBezTo>
                  <a:lnTo>
                    <a:pt x="545135" y="341872"/>
                  </a:lnTo>
                  <a:lnTo>
                    <a:pt x="544930" y="341251"/>
                  </a:lnTo>
                  <a:cubicBezTo>
                    <a:pt x="500692" y="243044"/>
                    <a:pt x="397128" y="174135"/>
                    <a:pt x="276423" y="174135"/>
                  </a:cubicBezTo>
                  <a:cubicBezTo>
                    <a:pt x="175836" y="174135"/>
                    <a:pt x="87152" y="221989"/>
                    <a:pt x="34784" y="294773"/>
                  </a:cubicBezTo>
                  <a:lnTo>
                    <a:pt x="11375" y="335268"/>
                  </a:lnTo>
                  <a:lnTo>
                    <a:pt x="5675" y="317878"/>
                  </a:lnTo>
                  <a:cubicBezTo>
                    <a:pt x="1954" y="300656"/>
                    <a:pt x="0" y="282824"/>
                    <a:pt x="0" y="264560"/>
                  </a:cubicBezTo>
                  <a:cubicBezTo>
                    <a:pt x="0" y="118448"/>
                    <a:pt x="125063" y="0"/>
                    <a:pt x="279337" y="0"/>
                  </a:cubicBezTo>
                  <a:close/>
                </a:path>
              </a:pathLst>
            </a:cu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328" name="Oval 327"/>
            <p:cNvSpPr/>
            <p:nvPr/>
          </p:nvSpPr>
          <p:spPr>
            <a:xfrm>
              <a:off x="3942106" y="3532762"/>
              <a:ext cx="188389" cy="188389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330" name="Rounded Rectangle 329"/>
            <p:cNvSpPr/>
            <p:nvPr/>
          </p:nvSpPr>
          <p:spPr>
            <a:xfrm>
              <a:off x="3743806" y="3813044"/>
              <a:ext cx="45719" cy="128496"/>
            </a:xfrm>
            <a:prstGeom prst="roundRect">
              <a:avLst/>
            </a:prstGeom>
            <a:solidFill>
              <a:srgbClr val="7F6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331" name="Rounded Rectangle 330"/>
            <p:cNvSpPr/>
            <p:nvPr/>
          </p:nvSpPr>
          <p:spPr>
            <a:xfrm>
              <a:off x="4276501" y="3813044"/>
              <a:ext cx="45719" cy="128496"/>
            </a:xfrm>
            <a:prstGeom prst="roundRect">
              <a:avLst/>
            </a:prstGeom>
            <a:solidFill>
              <a:srgbClr val="3A2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grpSp>
          <p:nvGrpSpPr>
            <p:cNvPr id="332" name="Group 331"/>
            <p:cNvGrpSpPr/>
            <p:nvPr/>
          </p:nvGrpSpPr>
          <p:grpSpPr>
            <a:xfrm>
              <a:off x="3733350" y="3641539"/>
              <a:ext cx="597191" cy="198639"/>
              <a:chOff x="3733350" y="3641539"/>
              <a:chExt cx="597191" cy="198639"/>
            </a:xfrm>
          </p:grpSpPr>
          <p:sp>
            <p:nvSpPr>
              <p:cNvPr id="339" name="Freeform 338"/>
              <p:cNvSpPr/>
              <p:nvPr/>
            </p:nvSpPr>
            <p:spPr>
              <a:xfrm flipH="1">
                <a:off x="4028824" y="3641539"/>
                <a:ext cx="301717" cy="197267"/>
              </a:xfrm>
              <a:custGeom>
                <a:avLst/>
                <a:gdLst>
                  <a:gd name="connsiteX0" fmla="*/ 266855 w 266855"/>
                  <a:gd name="connsiteY0" fmla="*/ 0 h 274843"/>
                  <a:gd name="connsiteX1" fmla="*/ 266855 w 266855"/>
                  <a:gd name="connsiteY1" fmla="*/ 139763 h 274843"/>
                  <a:gd name="connsiteX2" fmla="*/ 200798 w 266855"/>
                  <a:gd name="connsiteY2" fmla="*/ 147388 h 274843"/>
                  <a:gd name="connsiteX3" fmla="*/ 56248 w 266855"/>
                  <a:gd name="connsiteY3" fmla="*/ 218600 h 274843"/>
                  <a:gd name="connsiteX4" fmla="*/ 1980 w 266855"/>
                  <a:gd name="connsiteY4" fmla="*/ 274843 h 274843"/>
                  <a:gd name="connsiteX5" fmla="*/ 0 w 266855"/>
                  <a:gd name="connsiteY5" fmla="*/ 274843 h 274843"/>
                  <a:gd name="connsiteX6" fmla="*/ 21720 w 266855"/>
                  <a:gd name="connsiteY6" fmla="*/ 168842 h 274843"/>
                  <a:gd name="connsiteX7" fmla="*/ 225577 w 266855"/>
                  <a:gd name="connsiteY7" fmla="*/ 4100 h 2748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66855" h="274843">
                    <a:moveTo>
                      <a:pt x="266855" y="0"/>
                    </a:moveTo>
                    <a:lnTo>
                      <a:pt x="266855" y="139763"/>
                    </a:lnTo>
                    <a:lnTo>
                      <a:pt x="200798" y="147388"/>
                    </a:lnTo>
                    <a:cubicBezTo>
                      <a:pt x="147702" y="159823"/>
                      <a:pt x="98203" y="184209"/>
                      <a:pt x="56248" y="218600"/>
                    </a:cubicBezTo>
                    <a:lnTo>
                      <a:pt x="1980" y="274843"/>
                    </a:lnTo>
                    <a:lnTo>
                      <a:pt x="0" y="274843"/>
                    </a:lnTo>
                    <a:lnTo>
                      <a:pt x="21720" y="168842"/>
                    </a:lnTo>
                    <a:cubicBezTo>
                      <a:pt x="57545" y="85390"/>
                      <a:pt x="133405" y="22684"/>
                      <a:pt x="225577" y="4100"/>
                    </a:cubicBezTo>
                    <a:close/>
                  </a:path>
                </a:pathLst>
              </a:custGeom>
              <a:solidFill>
                <a:srgbClr val="91031B"/>
              </a:solidFill>
              <a:ln w="3175">
                <a:solidFill>
                  <a:schemeClr val="accent5">
                    <a:lumMod val="20000"/>
                    <a:lumOff val="8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340" name="Freeform 339"/>
              <p:cNvSpPr/>
              <p:nvPr/>
            </p:nvSpPr>
            <p:spPr>
              <a:xfrm>
                <a:off x="3733350" y="3642911"/>
                <a:ext cx="301717" cy="197267"/>
              </a:xfrm>
              <a:custGeom>
                <a:avLst/>
                <a:gdLst>
                  <a:gd name="connsiteX0" fmla="*/ 266855 w 266855"/>
                  <a:gd name="connsiteY0" fmla="*/ 0 h 274843"/>
                  <a:gd name="connsiteX1" fmla="*/ 266855 w 266855"/>
                  <a:gd name="connsiteY1" fmla="*/ 139763 h 274843"/>
                  <a:gd name="connsiteX2" fmla="*/ 200798 w 266855"/>
                  <a:gd name="connsiteY2" fmla="*/ 147388 h 274843"/>
                  <a:gd name="connsiteX3" fmla="*/ 56248 w 266855"/>
                  <a:gd name="connsiteY3" fmla="*/ 218600 h 274843"/>
                  <a:gd name="connsiteX4" fmla="*/ 1980 w 266855"/>
                  <a:gd name="connsiteY4" fmla="*/ 274843 h 274843"/>
                  <a:gd name="connsiteX5" fmla="*/ 0 w 266855"/>
                  <a:gd name="connsiteY5" fmla="*/ 274843 h 274843"/>
                  <a:gd name="connsiteX6" fmla="*/ 21720 w 266855"/>
                  <a:gd name="connsiteY6" fmla="*/ 168842 h 274843"/>
                  <a:gd name="connsiteX7" fmla="*/ 225577 w 266855"/>
                  <a:gd name="connsiteY7" fmla="*/ 4100 h 2748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66855" h="274843">
                    <a:moveTo>
                      <a:pt x="266855" y="0"/>
                    </a:moveTo>
                    <a:lnTo>
                      <a:pt x="266855" y="139763"/>
                    </a:lnTo>
                    <a:lnTo>
                      <a:pt x="200798" y="147388"/>
                    </a:lnTo>
                    <a:cubicBezTo>
                      <a:pt x="147702" y="159823"/>
                      <a:pt x="98203" y="184209"/>
                      <a:pt x="56248" y="218600"/>
                    </a:cubicBezTo>
                    <a:lnTo>
                      <a:pt x="1980" y="274843"/>
                    </a:lnTo>
                    <a:lnTo>
                      <a:pt x="0" y="274843"/>
                    </a:lnTo>
                    <a:lnTo>
                      <a:pt x="21720" y="168842"/>
                    </a:lnTo>
                    <a:cubicBezTo>
                      <a:pt x="57545" y="85390"/>
                      <a:pt x="133405" y="22684"/>
                      <a:pt x="225577" y="4100"/>
                    </a:cubicBezTo>
                    <a:close/>
                  </a:path>
                </a:pathLst>
              </a:custGeom>
              <a:solidFill>
                <a:schemeClr val="accent5">
                  <a:lumMod val="75000"/>
                </a:schemeClr>
              </a:solidFill>
              <a:ln w="3175">
                <a:solidFill>
                  <a:schemeClr val="accent5">
                    <a:lumMod val="20000"/>
                    <a:lumOff val="8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sp>
          <p:nvSpPr>
            <p:cNvPr id="334" name="Rounded Rectangle 333"/>
            <p:cNvSpPr/>
            <p:nvPr/>
          </p:nvSpPr>
          <p:spPr>
            <a:xfrm>
              <a:off x="3698166" y="5124198"/>
              <a:ext cx="676211" cy="55147"/>
            </a:xfrm>
            <a:prstGeom prst="round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335" name="Freeform 334"/>
            <p:cNvSpPr/>
            <p:nvPr/>
          </p:nvSpPr>
          <p:spPr>
            <a:xfrm>
              <a:off x="4046612" y="5704764"/>
              <a:ext cx="332109" cy="184934"/>
            </a:xfrm>
            <a:custGeom>
              <a:avLst/>
              <a:gdLst>
                <a:gd name="connsiteX0" fmla="*/ 0 w 332109"/>
                <a:gd name="connsiteY0" fmla="*/ 0 h 184934"/>
                <a:gd name="connsiteX1" fmla="*/ 332109 w 332109"/>
                <a:gd name="connsiteY1" fmla="*/ 0 h 184934"/>
                <a:gd name="connsiteX2" fmla="*/ 332109 w 332109"/>
                <a:gd name="connsiteY2" fmla="*/ 18878 h 184934"/>
                <a:gd name="connsiteX3" fmla="*/ 166054 w 332109"/>
                <a:gd name="connsiteY3" fmla="*/ 184933 h 184934"/>
                <a:gd name="connsiteX4" fmla="*/ 166055 w 332109"/>
                <a:gd name="connsiteY4" fmla="*/ 184934 h 184934"/>
                <a:gd name="connsiteX5" fmla="*/ 0 w 332109"/>
                <a:gd name="connsiteY5" fmla="*/ 18879 h 184934"/>
                <a:gd name="connsiteX6" fmla="*/ 0 w 332109"/>
                <a:gd name="connsiteY6" fmla="*/ 0 h 18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2109" h="184934">
                  <a:moveTo>
                    <a:pt x="0" y="0"/>
                  </a:moveTo>
                  <a:lnTo>
                    <a:pt x="332109" y="0"/>
                  </a:lnTo>
                  <a:lnTo>
                    <a:pt x="332109" y="18878"/>
                  </a:lnTo>
                  <a:cubicBezTo>
                    <a:pt x="332109" y="110588"/>
                    <a:pt x="257764" y="184933"/>
                    <a:pt x="166054" y="184933"/>
                  </a:cubicBezTo>
                  <a:lnTo>
                    <a:pt x="166055" y="184934"/>
                  </a:lnTo>
                  <a:cubicBezTo>
                    <a:pt x="74345" y="184934"/>
                    <a:pt x="0" y="110589"/>
                    <a:pt x="0" y="18879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3A2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336" name="Freeform 335"/>
            <p:cNvSpPr/>
            <p:nvPr/>
          </p:nvSpPr>
          <p:spPr>
            <a:xfrm>
              <a:off x="3694419" y="5704764"/>
              <a:ext cx="332109" cy="184934"/>
            </a:xfrm>
            <a:custGeom>
              <a:avLst/>
              <a:gdLst>
                <a:gd name="connsiteX0" fmla="*/ 0 w 332109"/>
                <a:gd name="connsiteY0" fmla="*/ 0 h 184934"/>
                <a:gd name="connsiteX1" fmla="*/ 332109 w 332109"/>
                <a:gd name="connsiteY1" fmla="*/ 0 h 184934"/>
                <a:gd name="connsiteX2" fmla="*/ 332109 w 332109"/>
                <a:gd name="connsiteY2" fmla="*/ 18878 h 184934"/>
                <a:gd name="connsiteX3" fmla="*/ 166054 w 332109"/>
                <a:gd name="connsiteY3" fmla="*/ 184933 h 184934"/>
                <a:gd name="connsiteX4" fmla="*/ 166055 w 332109"/>
                <a:gd name="connsiteY4" fmla="*/ 184934 h 184934"/>
                <a:gd name="connsiteX5" fmla="*/ 0 w 332109"/>
                <a:gd name="connsiteY5" fmla="*/ 18879 h 184934"/>
                <a:gd name="connsiteX6" fmla="*/ 0 w 332109"/>
                <a:gd name="connsiteY6" fmla="*/ 0 h 18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2109" h="184934">
                  <a:moveTo>
                    <a:pt x="0" y="0"/>
                  </a:moveTo>
                  <a:lnTo>
                    <a:pt x="332109" y="0"/>
                  </a:lnTo>
                  <a:lnTo>
                    <a:pt x="332109" y="18878"/>
                  </a:lnTo>
                  <a:cubicBezTo>
                    <a:pt x="332109" y="110588"/>
                    <a:pt x="257764" y="184933"/>
                    <a:pt x="166054" y="184933"/>
                  </a:cubicBezTo>
                  <a:lnTo>
                    <a:pt x="166055" y="184934"/>
                  </a:lnTo>
                  <a:cubicBezTo>
                    <a:pt x="74345" y="184934"/>
                    <a:pt x="0" y="110589"/>
                    <a:pt x="0" y="18879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7F6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337" name="Freeform 336"/>
            <p:cNvSpPr/>
            <p:nvPr/>
          </p:nvSpPr>
          <p:spPr>
            <a:xfrm rot="2225237">
              <a:off x="3315550" y="4776986"/>
              <a:ext cx="245583" cy="124428"/>
            </a:xfrm>
            <a:custGeom>
              <a:avLst/>
              <a:gdLst>
                <a:gd name="connsiteX0" fmla="*/ 0 w 245583"/>
                <a:gd name="connsiteY0" fmla="*/ 1 h 124428"/>
                <a:gd name="connsiteX1" fmla="*/ 245583 w 245583"/>
                <a:gd name="connsiteY1" fmla="*/ 0 h 124428"/>
                <a:gd name="connsiteX2" fmla="*/ 240993 w 245583"/>
                <a:gd name="connsiteY2" fmla="*/ 39490 h 124428"/>
                <a:gd name="connsiteX3" fmla="*/ 134084 w 245583"/>
                <a:gd name="connsiteY3" fmla="*/ 123992 h 124428"/>
                <a:gd name="connsiteX4" fmla="*/ 957 w 245583"/>
                <a:gd name="connsiteY4" fmla="*/ 11432 h 124428"/>
                <a:gd name="connsiteX5" fmla="*/ 0 w 245583"/>
                <a:gd name="connsiteY5" fmla="*/ 1 h 1244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45583" h="124428">
                  <a:moveTo>
                    <a:pt x="0" y="1"/>
                  </a:moveTo>
                  <a:lnTo>
                    <a:pt x="245583" y="0"/>
                  </a:lnTo>
                  <a:lnTo>
                    <a:pt x="240993" y="39490"/>
                  </a:lnTo>
                  <a:cubicBezTo>
                    <a:pt x="226036" y="85142"/>
                    <a:pt x="184967" y="119733"/>
                    <a:pt x="134084" y="123992"/>
                  </a:cubicBezTo>
                  <a:cubicBezTo>
                    <a:pt x="66240" y="129671"/>
                    <a:pt x="6637" y="79277"/>
                    <a:pt x="957" y="11432"/>
                  </a:cubicBezTo>
                  <a:lnTo>
                    <a:pt x="0" y="1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338" name="Freeform 337"/>
            <p:cNvSpPr/>
            <p:nvPr/>
          </p:nvSpPr>
          <p:spPr>
            <a:xfrm rot="19374763" flipH="1">
              <a:off x="4514117" y="4774322"/>
              <a:ext cx="245583" cy="124428"/>
            </a:xfrm>
            <a:custGeom>
              <a:avLst/>
              <a:gdLst>
                <a:gd name="connsiteX0" fmla="*/ 0 w 245583"/>
                <a:gd name="connsiteY0" fmla="*/ 1 h 124428"/>
                <a:gd name="connsiteX1" fmla="*/ 245583 w 245583"/>
                <a:gd name="connsiteY1" fmla="*/ 0 h 124428"/>
                <a:gd name="connsiteX2" fmla="*/ 240993 w 245583"/>
                <a:gd name="connsiteY2" fmla="*/ 39490 h 124428"/>
                <a:gd name="connsiteX3" fmla="*/ 134084 w 245583"/>
                <a:gd name="connsiteY3" fmla="*/ 123992 h 124428"/>
                <a:gd name="connsiteX4" fmla="*/ 957 w 245583"/>
                <a:gd name="connsiteY4" fmla="*/ 11432 h 124428"/>
                <a:gd name="connsiteX5" fmla="*/ 0 w 245583"/>
                <a:gd name="connsiteY5" fmla="*/ 1 h 1244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45583" h="124428">
                  <a:moveTo>
                    <a:pt x="0" y="1"/>
                  </a:moveTo>
                  <a:lnTo>
                    <a:pt x="245583" y="0"/>
                  </a:lnTo>
                  <a:lnTo>
                    <a:pt x="240993" y="39490"/>
                  </a:lnTo>
                  <a:cubicBezTo>
                    <a:pt x="226036" y="85142"/>
                    <a:pt x="184967" y="119733"/>
                    <a:pt x="134084" y="123992"/>
                  </a:cubicBezTo>
                  <a:cubicBezTo>
                    <a:pt x="66240" y="129671"/>
                    <a:pt x="6637" y="79277"/>
                    <a:pt x="957" y="11432"/>
                  </a:cubicBezTo>
                  <a:lnTo>
                    <a:pt x="0" y="1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</p:grpSp>
      <p:grpSp>
        <p:nvGrpSpPr>
          <p:cNvPr id="361" name="Group 360"/>
          <p:cNvGrpSpPr/>
          <p:nvPr/>
        </p:nvGrpSpPr>
        <p:grpSpPr>
          <a:xfrm>
            <a:off x="2194546" y="4037609"/>
            <a:ext cx="1063073" cy="2408980"/>
            <a:chOff x="6890356" y="3462858"/>
            <a:chExt cx="1063073" cy="2408980"/>
          </a:xfrm>
        </p:grpSpPr>
        <p:grpSp>
          <p:nvGrpSpPr>
            <p:cNvPr id="362" name="Group 361"/>
            <p:cNvGrpSpPr/>
            <p:nvPr/>
          </p:nvGrpSpPr>
          <p:grpSpPr>
            <a:xfrm flipH="1">
              <a:off x="7626345" y="3800421"/>
              <a:ext cx="135338" cy="135338"/>
              <a:chOff x="2945776" y="3771522"/>
              <a:chExt cx="278984" cy="278984"/>
            </a:xfrm>
          </p:grpSpPr>
          <p:sp>
            <p:nvSpPr>
              <p:cNvPr id="398" name="Teardrop 397"/>
              <p:cNvSpPr/>
              <p:nvPr/>
            </p:nvSpPr>
            <p:spPr>
              <a:xfrm rot="2443533">
                <a:off x="2945776" y="3771522"/>
                <a:ext cx="278984" cy="278984"/>
              </a:xfrm>
              <a:prstGeom prst="teardrop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399" name="Teardrop 398"/>
              <p:cNvSpPr/>
              <p:nvPr/>
            </p:nvSpPr>
            <p:spPr>
              <a:xfrm rot="2443533">
                <a:off x="2990277" y="3815267"/>
                <a:ext cx="191494" cy="191494"/>
              </a:xfrm>
              <a:prstGeom prst="teardrop">
                <a:avLst/>
              </a:prstGeom>
              <a:solidFill>
                <a:schemeClr val="accent5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grpSp>
          <p:nvGrpSpPr>
            <p:cNvPr id="363" name="Group 362"/>
            <p:cNvGrpSpPr/>
            <p:nvPr/>
          </p:nvGrpSpPr>
          <p:grpSpPr>
            <a:xfrm>
              <a:off x="7060802" y="3793835"/>
              <a:ext cx="135338" cy="135338"/>
              <a:chOff x="2945776" y="3771522"/>
              <a:chExt cx="278984" cy="278984"/>
            </a:xfrm>
          </p:grpSpPr>
          <p:sp>
            <p:nvSpPr>
              <p:cNvPr id="396" name="Teardrop 395"/>
              <p:cNvSpPr/>
              <p:nvPr/>
            </p:nvSpPr>
            <p:spPr>
              <a:xfrm rot="2443533">
                <a:off x="2945776" y="3771522"/>
                <a:ext cx="278984" cy="278984"/>
              </a:xfrm>
              <a:prstGeom prst="teardrop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397" name="Teardrop 396"/>
              <p:cNvSpPr/>
              <p:nvPr/>
            </p:nvSpPr>
            <p:spPr>
              <a:xfrm rot="2443533">
                <a:off x="2990277" y="3815267"/>
                <a:ext cx="191494" cy="191494"/>
              </a:xfrm>
              <a:prstGeom prst="teardrop">
                <a:avLst/>
              </a:prstGeom>
              <a:solidFill>
                <a:schemeClr val="accent5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sp>
          <p:nvSpPr>
            <p:cNvPr id="364" name="AutoShape 7"/>
            <p:cNvSpPr>
              <a:spLocks noChangeArrowheads="1"/>
            </p:cNvSpPr>
            <p:nvPr/>
          </p:nvSpPr>
          <p:spPr bwMode="auto">
            <a:xfrm rot="12738138" flipH="1">
              <a:off x="6890356" y="4119130"/>
              <a:ext cx="246545" cy="820866"/>
            </a:xfrm>
            <a:prstGeom prst="roundRect">
              <a:avLst>
                <a:gd name="adj" fmla="val 50000"/>
              </a:avLst>
            </a:prstGeom>
            <a:solidFill>
              <a:schemeClr val="accent5"/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365" name="Rectangle 5"/>
            <p:cNvSpPr>
              <a:spLocks noChangeArrowheads="1"/>
            </p:cNvSpPr>
            <p:nvPr/>
          </p:nvSpPr>
          <p:spPr bwMode="auto">
            <a:xfrm flipH="1">
              <a:off x="7082208" y="4156596"/>
              <a:ext cx="672654" cy="952017"/>
            </a:xfrm>
            <a:prstGeom prst="roundRect">
              <a:avLst>
                <a:gd name="adj" fmla="val 10641"/>
              </a:avLst>
            </a:prstGeom>
            <a:solidFill>
              <a:schemeClr val="accent5"/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366" name="AutoShape 7"/>
            <p:cNvSpPr>
              <a:spLocks noChangeArrowheads="1"/>
            </p:cNvSpPr>
            <p:nvPr/>
          </p:nvSpPr>
          <p:spPr bwMode="auto">
            <a:xfrm rot="8861862">
              <a:off x="7706884" y="4119131"/>
              <a:ext cx="246545" cy="820866"/>
            </a:xfrm>
            <a:prstGeom prst="roundRect">
              <a:avLst>
                <a:gd name="adj" fmla="val 50000"/>
              </a:avLst>
            </a:prstGeom>
            <a:solidFill>
              <a:schemeClr val="accent5">
                <a:lumMod val="75000"/>
              </a:schemeClr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367" name="Freeform 366"/>
            <p:cNvSpPr/>
            <p:nvPr/>
          </p:nvSpPr>
          <p:spPr>
            <a:xfrm>
              <a:off x="7413171" y="4156597"/>
              <a:ext cx="341548" cy="952017"/>
            </a:xfrm>
            <a:custGeom>
              <a:avLst/>
              <a:gdLst>
                <a:gd name="connsiteX0" fmla="*/ 0 w 373648"/>
                <a:gd name="connsiteY0" fmla="*/ 0 h 1041491"/>
                <a:gd name="connsiteX1" fmla="*/ 295344 w 373648"/>
                <a:gd name="connsiteY1" fmla="*/ 0 h 1041491"/>
                <a:gd name="connsiteX2" fmla="*/ 373648 w 373648"/>
                <a:gd name="connsiteY2" fmla="*/ 78304 h 1041491"/>
                <a:gd name="connsiteX3" fmla="*/ 373648 w 373648"/>
                <a:gd name="connsiteY3" fmla="*/ 963187 h 1041491"/>
                <a:gd name="connsiteX4" fmla="*/ 295344 w 373648"/>
                <a:gd name="connsiteY4" fmla="*/ 1041491 h 1041491"/>
                <a:gd name="connsiteX5" fmla="*/ 0 w 373648"/>
                <a:gd name="connsiteY5" fmla="*/ 1041491 h 10414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73648" h="1041491">
                  <a:moveTo>
                    <a:pt x="0" y="0"/>
                  </a:moveTo>
                  <a:lnTo>
                    <a:pt x="295344" y="0"/>
                  </a:lnTo>
                  <a:cubicBezTo>
                    <a:pt x="338590" y="0"/>
                    <a:pt x="373648" y="35058"/>
                    <a:pt x="373648" y="78304"/>
                  </a:cubicBezTo>
                  <a:lnTo>
                    <a:pt x="373648" y="963187"/>
                  </a:lnTo>
                  <a:cubicBezTo>
                    <a:pt x="373648" y="1006433"/>
                    <a:pt x="338590" y="1041491"/>
                    <a:pt x="295344" y="1041491"/>
                  </a:cubicBezTo>
                  <a:lnTo>
                    <a:pt x="0" y="1041491"/>
                  </a:lnTo>
                  <a:close/>
                </a:path>
              </a:pathLst>
            </a:cu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68" name="Oval 367"/>
            <p:cNvSpPr>
              <a:spLocks noChangeArrowheads="1"/>
            </p:cNvSpPr>
            <p:nvPr/>
          </p:nvSpPr>
          <p:spPr bwMode="auto">
            <a:xfrm flipH="1">
              <a:off x="7119362" y="3581807"/>
              <a:ext cx="582814" cy="547244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ln>
              <a:noFill/>
            </a:ln>
            <a:extLst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369" name="Freeform 368"/>
            <p:cNvSpPr/>
            <p:nvPr/>
          </p:nvSpPr>
          <p:spPr>
            <a:xfrm>
              <a:off x="7420745" y="3585309"/>
              <a:ext cx="285094" cy="544850"/>
            </a:xfrm>
            <a:custGeom>
              <a:avLst/>
              <a:gdLst>
                <a:gd name="connsiteX0" fmla="*/ 0 w 311888"/>
                <a:gd name="connsiteY0" fmla="*/ 0 h 596057"/>
                <a:gd name="connsiteX1" fmla="*/ 117183 w 311888"/>
                <a:gd name="connsiteY1" fmla="*/ 22214 h 596057"/>
                <a:gd name="connsiteX2" fmla="*/ 311888 w 311888"/>
                <a:gd name="connsiteY2" fmla="*/ 298028 h 596057"/>
                <a:gd name="connsiteX3" fmla="*/ 117183 w 311888"/>
                <a:gd name="connsiteY3" fmla="*/ 573843 h 596057"/>
                <a:gd name="connsiteX4" fmla="*/ 0 w 311888"/>
                <a:gd name="connsiteY4" fmla="*/ 596057 h 5960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1888" h="596057">
                  <a:moveTo>
                    <a:pt x="0" y="0"/>
                  </a:moveTo>
                  <a:lnTo>
                    <a:pt x="117183" y="22214"/>
                  </a:lnTo>
                  <a:cubicBezTo>
                    <a:pt x="231603" y="67656"/>
                    <a:pt x="311888" y="174038"/>
                    <a:pt x="311888" y="298028"/>
                  </a:cubicBezTo>
                  <a:cubicBezTo>
                    <a:pt x="311888" y="422018"/>
                    <a:pt x="231603" y="528401"/>
                    <a:pt x="117183" y="573843"/>
                  </a:cubicBezTo>
                  <a:lnTo>
                    <a:pt x="0" y="596057"/>
                  </a:lnTo>
                  <a:close/>
                </a:path>
              </a:pathLst>
            </a:custGeom>
            <a:solidFill>
              <a:schemeClr val="accent5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70" name="AutoShape 16"/>
            <p:cNvSpPr>
              <a:spLocks noChangeArrowheads="1"/>
            </p:cNvSpPr>
            <p:nvPr/>
          </p:nvSpPr>
          <p:spPr bwMode="auto">
            <a:xfrm flipH="1">
              <a:off x="7079225" y="4907298"/>
              <a:ext cx="332109" cy="964539"/>
            </a:xfrm>
            <a:prstGeom prst="roundRect">
              <a:avLst>
                <a:gd name="adj" fmla="val 50000"/>
              </a:avLst>
            </a:prstGeom>
            <a:solidFill>
              <a:schemeClr val="tx2"/>
            </a:solidFill>
            <a:ln>
              <a:noFill/>
            </a:ln>
            <a:extLst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371" name="AutoShape 16"/>
            <p:cNvSpPr>
              <a:spLocks noChangeArrowheads="1"/>
            </p:cNvSpPr>
            <p:nvPr/>
          </p:nvSpPr>
          <p:spPr bwMode="auto">
            <a:xfrm flipH="1">
              <a:off x="7427146" y="4907298"/>
              <a:ext cx="332109" cy="964539"/>
            </a:xfrm>
            <a:prstGeom prst="roundRect">
              <a:avLst>
                <a:gd name="adj" fmla="val 50000"/>
              </a:avLst>
            </a:prstGeom>
            <a:solidFill>
              <a:schemeClr val="tx2">
                <a:lumMod val="50000"/>
              </a:schemeClr>
            </a:solidFill>
            <a:ln>
              <a:noFill/>
            </a:ln>
            <a:extLst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372" name="Rectangle 5"/>
            <p:cNvSpPr>
              <a:spLocks noChangeArrowheads="1"/>
            </p:cNvSpPr>
            <p:nvPr/>
          </p:nvSpPr>
          <p:spPr bwMode="auto">
            <a:xfrm flipH="1">
              <a:off x="7083142" y="4393756"/>
              <a:ext cx="677797" cy="765455"/>
            </a:xfrm>
            <a:prstGeom prst="roundRect">
              <a:avLst>
                <a:gd name="adj" fmla="val 10641"/>
              </a:avLst>
            </a:prstGeom>
            <a:solidFill>
              <a:schemeClr val="tx2"/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373" name="Freeform 372"/>
            <p:cNvSpPr/>
            <p:nvPr/>
          </p:nvSpPr>
          <p:spPr>
            <a:xfrm>
              <a:off x="7416639" y="4393757"/>
              <a:ext cx="344159" cy="765455"/>
            </a:xfrm>
            <a:custGeom>
              <a:avLst/>
              <a:gdLst>
                <a:gd name="connsiteX0" fmla="*/ 0 w 373648"/>
                <a:gd name="connsiteY0" fmla="*/ 0 h 1041491"/>
                <a:gd name="connsiteX1" fmla="*/ 295344 w 373648"/>
                <a:gd name="connsiteY1" fmla="*/ 0 h 1041491"/>
                <a:gd name="connsiteX2" fmla="*/ 373648 w 373648"/>
                <a:gd name="connsiteY2" fmla="*/ 78304 h 1041491"/>
                <a:gd name="connsiteX3" fmla="*/ 373648 w 373648"/>
                <a:gd name="connsiteY3" fmla="*/ 963187 h 1041491"/>
                <a:gd name="connsiteX4" fmla="*/ 295344 w 373648"/>
                <a:gd name="connsiteY4" fmla="*/ 1041491 h 1041491"/>
                <a:gd name="connsiteX5" fmla="*/ 0 w 373648"/>
                <a:gd name="connsiteY5" fmla="*/ 1041491 h 10414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73648" h="1041491">
                  <a:moveTo>
                    <a:pt x="0" y="0"/>
                  </a:moveTo>
                  <a:lnTo>
                    <a:pt x="295344" y="0"/>
                  </a:lnTo>
                  <a:cubicBezTo>
                    <a:pt x="338590" y="0"/>
                    <a:pt x="373648" y="35058"/>
                    <a:pt x="373648" y="78304"/>
                  </a:cubicBezTo>
                  <a:lnTo>
                    <a:pt x="373648" y="963187"/>
                  </a:lnTo>
                  <a:cubicBezTo>
                    <a:pt x="373648" y="1006433"/>
                    <a:pt x="338590" y="1041491"/>
                    <a:pt x="295344" y="1041491"/>
                  </a:cubicBezTo>
                  <a:lnTo>
                    <a:pt x="0" y="1041491"/>
                  </a:lnTo>
                  <a:close/>
                </a:path>
              </a:pathLst>
            </a:custGeom>
            <a:solidFill>
              <a:schemeClr val="tx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374" name="Rounded Rectangle 373"/>
            <p:cNvSpPr/>
            <p:nvPr/>
          </p:nvSpPr>
          <p:spPr>
            <a:xfrm rot="16200000">
              <a:off x="7104724" y="4247850"/>
              <a:ext cx="241321" cy="58157"/>
            </a:xfrm>
            <a:prstGeom prst="round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375" name="Rounded Rectangle 374"/>
            <p:cNvSpPr/>
            <p:nvPr/>
          </p:nvSpPr>
          <p:spPr>
            <a:xfrm rot="16200000">
              <a:off x="7499556" y="4247850"/>
              <a:ext cx="241321" cy="58157"/>
            </a:xfrm>
            <a:prstGeom prst="roundRect">
              <a:avLst/>
            </a:prstGeom>
            <a:solidFill>
              <a:srgbClr val="00295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376" name="Oval 375"/>
            <p:cNvSpPr/>
            <p:nvPr/>
          </p:nvSpPr>
          <p:spPr>
            <a:xfrm>
              <a:off x="7585763" y="4373455"/>
              <a:ext cx="71509" cy="71509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377" name="Oval 376"/>
            <p:cNvSpPr/>
            <p:nvPr/>
          </p:nvSpPr>
          <p:spPr>
            <a:xfrm>
              <a:off x="7186943" y="4373455"/>
              <a:ext cx="71509" cy="71509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grpSp>
          <p:nvGrpSpPr>
            <p:cNvPr id="378" name="Group 377"/>
            <p:cNvGrpSpPr/>
            <p:nvPr/>
          </p:nvGrpSpPr>
          <p:grpSpPr>
            <a:xfrm>
              <a:off x="7224178" y="3825487"/>
              <a:ext cx="394938" cy="233749"/>
              <a:chOff x="5006424" y="4010736"/>
              <a:chExt cx="394938" cy="233749"/>
            </a:xfrm>
          </p:grpSpPr>
          <p:sp>
            <p:nvSpPr>
              <p:cNvPr id="391" name="Freeform 390"/>
              <p:cNvSpPr/>
              <p:nvPr/>
            </p:nvSpPr>
            <p:spPr>
              <a:xfrm rot="20211070" flipH="1">
                <a:off x="5178455" y="4156040"/>
                <a:ext cx="222907" cy="81295"/>
              </a:xfrm>
              <a:custGeom>
                <a:avLst/>
                <a:gdLst>
                  <a:gd name="connsiteX0" fmla="*/ 0 w 1368368"/>
                  <a:gd name="connsiteY0" fmla="*/ 0 h 291388"/>
                  <a:gd name="connsiteX1" fmla="*/ 1368368 w 1368368"/>
                  <a:gd name="connsiteY1" fmla="*/ 0 h 291388"/>
                  <a:gd name="connsiteX2" fmla="*/ 1365354 w 1368368"/>
                  <a:gd name="connsiteY2" fmla="*/ 8225 h 291388"/>
                  <a:gd name="connsiteX3" fmla="*/ 1147268 w 1368368"/>
                  <a:gd name="connsiteY3" fmla="*/ 114117 h 291388"/>
                  <a:gd name="connsiteX4" fmla="*/ 1055290 w 1368368"/>
                  <a:gd name="connsiteY4" fmla="*/ 223354 h 291388"/>
                  <a:gd name="connsiteX5" fmla="*/ 820569 w 1368368"/>
                  <a:gd name="connsiteY5" fmla="*/ 192987 h 291388"/>
                  <a:gd name="connsiteX6" fmla="*/ 629416 w 1368368"/>
                  <a:gd name="connsiteY6" fmla="*/ 291385 h 291388"/>
                  <a:gd name="connsiteX7" fmla="*/ 401380 w 1368368"/>
                  <a:gd name="connsiteY7" fmla="*/ 164114 h 291388"/>
                  <a:gd name="connsiteX8" fmla="*/ 54904 w 1368368"/>
                  <a:gd name="connsiteY8" fmla="*/ 14742 h 291388"/>
                  <a:gd name="connsiteX9" fmla="*/ 3170 w 1368368"/>
                  <a:gd name="connsiteY9" fmla="*/ 1908 h 291388"/>
                  <a:gd name="connsiteX10" fmla="*/ 0 w 1368368"/>
                  <a:gd name="connsiteY10" fmla="*/ 0 h 2913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368368" h="291388">
                    <a:moveTo>
                      <a:pt x="0" y="0"/>
                    </a:moveTo>
                    <a:lnTo>
                      <a:pt x="1368368" y="0"/>
                    </a:lnTo>
                    <a:lnTo>
                      <a:pt x="1365354" y="8225"/>
                    </a:lnTo>
                    <a:cubicBezTo>
                      <a:pt x="1327933" y="79254"/>
                      <a:pt x="1241740" y="121107"/>
                      <a:pt x="1147268" y="114117"/>
                    </a:cubicBezTo>
                    <a:cubicBezTo>
                      <a:pt x="1137645" y="161129"/>
                      <a:pt x="1104092" y="200952"/>
                      <a:pt x="1055290" y="223354"/>
                    </a:cubicBezTo>
                    <a:cubicBezTo>
                      <a:pt x="981139" y="257397"/>
                      <a:pt x="886017" y="245083"/>
                      <a:pt x="820569" y="192987"/>
                    </a:cubicBezTo>
                    <a:cubicBezTo>
                      <a:pt x="784322" y="253484"/>
                      <a:pt x="711546" y="290943"/>
                      <a:pt x="629416" y="291385"/>
                    </a:cubicBezTo>
                    <a:cubicBezTo>
                      <a:pt x="532636" y="291902"/>
                      <a:pt x="441636" y="241122"/>
                      <a:pt x="401380" y="164114"/>
                    </a:cubicBezTo>
                    <a:cubicBezTo>
                      <a:pt x="263374" y="202851"/>
                      <a:pt x="107075" y="135479"/>
                      <a:pt x="54904" y="14742"/>
                    </a:cubicBezTo>
                    <a:cubicBezTo>
                      <a:pt x="36650" y="13000"/>
                      <a:pt x="19207" y="8556"/>
                      <a:pt x="3170" y="1908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3A2F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392" name="Freeform 391"/>
              <p:cNvSpPr/>
              <p:nvPr/>
            </p:nvSpPr>
            <p:spPr>
              <a:xfrm rot="991660">
                <a:off x="5006424" y="4163067"/>
                <a:ext cx="222907" cy="81418"/>
              </a:xfrm>
              <a:custGeom>
                <a:avLst/>
                <a:gdLst>
                  <a:gd name="connsiteX0" fmla="*/ 0 w 1368368"/>
                  <a:gd name="connsiteY0" fmla="*/ 0 h 291388"/>
                  <a:gd name="connsiteX1" fmla="*/ 1368368 w 1368368"/>
                  <a:gd name="connsiteY1" fmla="*/ 0 h 291388"/>
                  <a:gd name="connsiteX2" fmla="*/ 1365354 w 1368368"/>
                  <a:gd name="connsiteY2" fmla="*/ 8225 h 291388"/>
                  <a:gd name="connsiteX3" fmla="*/ 1147268 w 1368368"/>
                  <a:gd name="connsiteY3" fmla="*/ 114117 h 291388"/>
                  <a:gd name="connsiteX4" fmla="*/ 1055290 w 1368368"/>
                  <a:gd name="connsiteY4" fmla="*/ 223354 h 291388"/>
                  <a:gd name="connsiteX5" fmla="*/ 820569 w 1368368"/>
                  <a:gd name="connsiteY5" fmla="*/ 192987 h 291388"/>
                  <a:gd name="connsiteX6" fmla="*/ 629416 w 1368368"/>
                  <a:gd name="connsiteY6" fmla="*/ 291385 h 291388"/>
                  <a:gd name="connsiteX7" fmla="*/ 401380 w 1368368"/>
                  <a:gd name="connsiteY7" fmla="*/ 164114 h 291388"/>
                  <a:gd name="connsiteX8" fmla="*/ 54904 w 1368368"/>
                  <a:gd name="connsiteY8" fmla="*/ 14742 h 291388"/>
                  <a:gd name="connsiteX9" fmla="*/ 3170 w 1368368"/>
                  <a:gd name="connsiteY9" fmla="*/ 1908 h 291388"/>
                  <a:gd name="connsiteX10" fmla="*/ 0 w 1368368"/>
                  <a:gd name="connsiteY10" fmla="*/ 0 h 2913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368368" h="291388">
                    <a:moveTo>
                      <a:pt x="0" y="0"/>
                    </a:moveTo>
                    <a:lnTo>
                      <a:pt x="1368368" y="0"/>
                    </a:lnTo>
                    <a:lnTo>
                      <a:pt x="1365354" y="8225"/>
                    </a:lnTo>
                    <a:cubicBezTo>
                      <a:pt x="1327933" y="79254"/>
                      <a:pt x="1241740" y="121107"/>
                      <a:pt x="1147268" y="114117"/>
                    </a:cubicBezTo>
                    <a:cubicBezTo>
                      <a:pt x="1137645" y="161129"/>
                      <a:pt x="1104092" y="200952"/>
                      <a:pt x="1055290" y="223354"/>
                    </a:cubicBezTo>
                    <a:cubicBezTo>
                      <a:pt x="981139" y="257397"/>
                      <a:pt x="886017" y="245083"/>
                      <a:pt x="820569" y="192987"/>
                    </a:cubicBezTo>
                    <a:cubicBezTo>
                      <a:pt x="784322" y="253484"/>
                      <a:pt x="711546" y="290943"/>
                      <a:pt x="629416" y="291385"/>
                    </a:cubicBezTo>
                    <a:cubicBezTo>
                      <a:pt x="532636" y="291902"/>
                      <a:pt x="441636" y="241122"/>
                      <a:pt x="401380" y="164114"/>
                    </a:cubicBezTo>
                    <a:cubicBezTo>
                      <a:pt x="263374" y="202851"/>
                      <a:pt x="107075" y="135479"/>
                      <a:pt x="54904" y="14742"/>
                    </a:cubicBezTo>
                    <a:cubicBezTo>
                      <a:pt x="36650" y="13000"/>
                      <a:pt x="19207" y="8556"/>
                      <a:pt x="3170" y="1908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grpSp>
            <p:nvGrpSpPr>
              <p:cNvPr id="393" name="Group 392"/>
              <p:cNvGrpSpPr/>
              <p:nvPr/>
            </p:nvGrpSpPr>
            <p:grpSpPr>
              <a:xfrm>
                <a:off x="5064353" y="4010736"/>
                <a:ext cx="263022" cy="214221"/>
                <a:chOff x="5862705" y="4672168"/>
                <a:chExt cx="298778" cy="243343"/>
              </a:xfrm>
            </p:grpSpPr>
            <p:sp>
              <p:nvSpPr>
                <p:cNvPr id="394" name="Oval 393"/>
                <p:cNvSpPr/>
                <p:nvPr/>
              </p:nvSpPr>
              <p:spPr>
                <a:xfrm>
                  <a:off x="5862705" y="4673175"/>
                  <a:ext cx="292932" cy="242336"/>
                </a:xfrm>
                <a:prstGeom prst="ellipse">
                  <a:avLst/>
                </a:prstGeom>
                <a:solidFill>
                  <a:srgbClr val="FEE8EC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  <p:sp>
              <p:nvSpPr>
                <p:cNvPr id="395" name="Freeform 394"/>
                <p:cNvSpPr/>
                <p:nvPr/>
              </p:nvSpPr>
              <p:spPr>
                <a:xfrm>
                  <a:off x="6015017" y="4672168"/>
                  <a:ext cx="146466" cy="242336"/>
                </a:xfrm>
                <a:custGeom>
                  <a:avLst/>
                  <a:gdLst>
                    <a:gd name="connsiteX0" fmla="*/ 0 w 146466"/>
                    <a:gd name="connsiteY0" fmla="*/ 0 h 242336"/>
                    <a:gd name="connsiteX1" fmla="*/ 146466 w 146466"/>
                    <a:gd name="connsiteY1" fmla="*/ 121168 h 242336"/>
                    <a:gd name="connsiteX2" fmla="*/ 0 w 146466"/>
                    <a:gd name="connsiteY2" fmla="*/ 242336 h 2423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</a:cxnLst>
                  <a:rect l="l" t="t" r="r" b="b"/>
                  <a:pathLst>
                    <a:path w="146466" h="242336">
                      <a:moveTo>
                        <a:pt x="0" y="0"/>
                      </a:moveTo>
                      <a:cubicBezTo>
                        <a:pt x="80891" y="0"/>
                        <a:pt x="146466" y="54249"/>
                        <a:pt x="146466" y="121168"/>
                      </a:cubicBezTo>
                      <a:cubicBezTo>
                        <a:pt x="146466" y="188087"/>
                        <a:pt x="80891" y="242336"/>
                        <a:pt x="0" y="242336"/>
                      </a:cubicBezTo>
                      <a:close/>
                    </a:path>
                  </a:pathLst>
                </a:custGeom>
                <a:solidFill>
                  <a:srgbClr val="FDA5B4"/>
                </a:solidFill>
                <a:ln w="31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</p:grpSp>
        </p:grpSp>
        <p:sp>
          <p:nvSpPr>
            <p:cNvPr id="379" name="Freeform 378"/>
            <p:cNvSpPr/>
            <p:nvPr/>
          </p:nvSpPr>
          <p:spPr>
            <a:xfrm>
              <a:off x="7138614" y="3462858"/>
              <a:ext cx="558674" cy="341872"/>
            </a:xfrm>
            <a:custGeom>
              <a:avLst/>
              <a:gdLst>
                <a:gd name="connsiteX0" fmla="*/ 279337 w 558674"/>
                <a:gd name="connsiteY0" fmla="*/ 0 h 341872"/>
                <a:gd name="connsiteX1" fmla="*/ 558674 w 558674"/>
                <a:gd name="connsiteY1" fmla="*/ 264560 h 341872"/>
                <a:gd name="connsiteX2" fmla="*/ 552999 w 558674"/>
                <a:gd name="connsiteY2" fmla="*/ 317878 h 341872"/>
                <a:gd name="connsiteX3" fmla="*/ 545135 w 558674"/>
                <a:gd name="connsiteY3" fmla="*/ 341872 h 341872"/>
                <a:gd name="connsiteX4" fmla="*/ 544930 w 558674"/>
                <a:gd name="connsiteY4" fmla="*/ 341251 h 341872"/>
                <a:gd name="connsiteX5" fmla="*/ 276423 w 558674"/>
                <a:gd name="connsiteY5" fmla="*/ 174135 h 341872"/>
                <a:gd name="connsiteX6" fmla="*/ 34784 w 558674"/>
                <a:gd name="connsiteY6" fmla="*/ 294773 h 341872"/>
                <a:gd name="connsiteX7" fmla="*/ 11375 w 558674"/>
                <a:gd name="connsiteY7" fmla="*/ 335268 h 341872"/>
                <a:gd name="connsiteX8" fmla="*/ 5675 w 558674"/>
                <a:gd name="connsiteY8" fmla="*/ 317878 h 341872"/>
                <a:gd name="connsiteX9" fmla="*/ 0 w 558674"/>
                <a:gd name="connsiteY9" fmla="*/ 264560 h 341872"/>
                <a:gd name="connsiteX10" fmla="*/ 279337 w 558674"/>
                <a:gd name="connsiteY10" fmla="*/ 0 h 341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558674" h="341872">
                  <a:moveTo>
                    <a:pt x="279337" y="0"/>
                  </a:moveTo>
                  <a:cubicBezTo>
                    <a:pt x="433611" y="0"/>
                    <a:pt x="558674" y="118448"/>
                    <a:pt x="558674" y="264560"/>
                  </a:cubicBezTo>
                  <a:cubicBezTo>
                    <a:pt x="558674" y="282824"/>
                    <a:pt x="556720" y="300656"/>
                    <a:pt x="552999" y="317878"/>
                  </a:cubicBezTo>
                  <a:lnTo>
                    <a:pt x="545135" y="341872"/>
                  </a:lnTo>
                  <a:lnTo>
                    <a:pt x="544930" y="341251"/>
                  </a:lnTo>
                  <a:cubicBezTo>
                    <a:pt x="500692" y="243044"/>
                    <a:pt x="397128" y="174135"/>
                    <a:pt x="276423" y="174135"/>
                  </a:cubicBezTo>
                  <a:cubicBezTo>
                    <a:pt x="175836" y="174135"/>
                    <a:pt x="87152" y="221989"/>
                    <a:pt x="34784" y="294773"/>
                  </a:cubicBezTo>
                  <a:lnTo>
                    <a:pt x="11375" y="335268"/>
                  </a:lnTo>
                  <a:lnTo>
                    <a:pt x="5675" y="317878"/>
                  </a:lnTo>
                  <a:cubicBezTo>
                    <a:pt x="1954" y="300656"/>
                    <a:pt x="0" y="282824"/>
                    <a:pt x="0" y="264560"/>
                  </a:cubicBezTo>
                  <a:cubicBezTo>
                    <a:pt x="0" y="118448"/>
                    <a:pt x="125063" y="0"/>
                    <a:pt x="279337" y="0"/>
                  </a:cubicBezTo>
                  <a:close/>
                </a:path>
              </a:pathLst>
            </a:custGeom>
            <a:solidFill>
              <a:schemeClr val="accent5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380" name="Oval 379"/>
            <p:cNvSpPr/>
            <p:nvPr/>
          </p:nvSpPr>
          <p:spPr>
            <a:xfrm>
              <a:off x="7325075" y="3514902"/>
              <a:ext cx="188389" cy="188389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381" name="Rounded Rectangle 380"/>
            <p:cNvSpPr/>
            <p:nvPr/>
          </p:nvSpPr>
          <p:spPr>
            <a:xfrm>
              <a:off x="7126775" y="3795184"/>
              <a:ext cx="45719" cy="128496"/>
            </a:xfrm>
            <a:prstGeom prst="roundRect">
              <a:avLst/>
            </a:prstGeom>
            <a:solidFill>
              <a:srgbClr val="7F6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382" name="Rounded Rectangle 381"/>
            <p:cNvSpPr/>
            <p:nvPr/>
          </p:nvSpPr>
          <p:spPr>
            <a:xfrm>
              <a:off x="7659470" y="3795184"/>
              <a:ext cx="45719" cy="128496"/>
            </a:xfrm>
            <a:prstGeom prst="roundRect">
              <a:avLst/>
            </a:prstGeom>
            <a:solidFill>
              <a:srgbClr val="3A2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384" name="Rounded Rectangle 383"/>
            <p:cNvSpPr/>
            <p:nvPr/>
          </p:nvSpPr>
          <p:spPr>
            <a:xfrm>
              <a:off x="7081135" y="5106338"/>
              <a:ext cx="676211" cy="55147"/>
            </a:xfrm>
            <a:prstGeom prst="round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385" name="Freeform 384"/>
            <p:cNvSpPr/>
            <p:nvPr/>
          </p:nvSpPr>
          <p:spPr>
            <a:xfrm>
              <a:off x="7429581" y="5686904"/>
              <a:ext cx="332109" cy="184934"/>
            </a:xfrm>
            <a:custGeom>
              <a:avLst/>
              <a:gdLst>
                <a:gd name="connsiteX0" fmla="*/ 0 w 332109"/>
                <a:gd name="connsiteY0" fmla="*/ 0 h 184934"/>
                <a:gd name="connsiteX1" fmla="*/ 332109 w 332109"/>
                <a:gd name="connsiteY1" fmla="*/ 0 h 184934"/>
                <a:gd name="connsiteX2" fmla="*/ 332109 w 332109"/>
                <a:gd name="connsiteY2" fmla="*/ 18878 h 184934"/>
                <a:gd name="connsiteX3" fmla="*/ 166054 w 332109"/>
                <a:gd name="connsiteY3" fmla="*/ 184933 h 184934"/>
                <a:gd name="connsiteX4" fmla="*/ 166055 w 332109"/>
                <a:gd name="connsiteY4" fmla="*/ 184934 h 184934"/>
                <a:gd name="connsiteX5" fmla="*/ 0 w 332109"/>
                <a:gd name="connsiteY5" fmla="*/ 18879 h 184934"/>
                <a:gd name="connsiteX6" fmla="*/ 0 w 332109"/>
                <a:gd name="connsiteY6" fmla="*/ 0 h 18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2109" h="184934">
                  <a:moveTo>
                    <a:pt x="0" y="0"/>
                  </a:moveTo>
                  <a:lnTo>
                    <a:pt x="332109" y="0"/>
                  </a:lnTo>
                  <a:lnTo>
                    <a:pt x="332109" y="18878"/>
                  </a:lnTo>
                  <a:cubicBezTo>
                    <a:pt x="332109" y="110588"/>
                    <a:pt x="257764" y="184933"/>
                    <a:pt x="166054" y="184933"/>
                  </a:cubicBezTo>
                  <a:lnTo>
                    <a:pt x="166055" y="184934"/>
                  </a:lnTo>
                  <a:cubicBezTo>
                    <a:pt x="74345" y="184934"/>
                    <a:pt x="0" y="110589"/>
                    <a:pt x="0" y="18879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3A2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386" name="Freeform 385"/>
            <p:cNvSpPr/>
            <p:nvPr/>
          </p:nvSpPr>
          <p:spPr>
            <a:xfrm>
              <a:off x="7077388" y="5686904"/>
              <a:ext cx="332109" cy="184934"/>
            </a:xfrm>
            <a:custGeom>
              <a:avLst/>
              <a:gdLst>
                <a:gd name="connsiteX0" fmla="*/ 0 w 332109"/>
                <a:gd name="connsiteY0" fmla="*/ 0 h 184934"/>
                <a:gd name="connsiteX1" fmla="*/ 332109 w 332109"/>
                <a:gd name="connsiteY1" fmla="*/ 0 h 184934"/>
                <a:gd name="connsiteX2" fmla="*/ 332109 w 332109"/>
                <a:gd name="connsiteY2" fmla="*/ 18878 h 184934"/>
                <a:gd name="connsiteX3" fmla="*/ 166054 w 332109"/>
                <a:gd name="connsiteY3" fmla="*/ 184933 h 184934"/>
                <a:gd name="connsiteX4" fmla="*/ 166055 w 332109"/>
                <a:gd name="connsiteY4" fmla="*/ 184934 h 184934"/>
                <a:gd name="connsiteX5" fmla="*/ 0 w 332109"/>
                <a:gd name="connsiteY5" fmla="*/ 18879 h 184934"/>
                <a:gd name="connsiteX6" fmla="*/ 0 w 332109"/>
                <a:gd name="connsiteY6" fmla="*/ 0 h 1849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32109" h="184934">
                  <a:moveTo>
                    <a:pt x="0" y="0"/>
                  </a:moveTo>
                  <a:lnTo>
                    <a:pt x="332109" y="0"/>
                  </a:lnTo>
                  <a:lnTo>
                    <a:pt x="332109" y="18878"/>
                  </a:lnTo>
                  <a:cubicBezTo>
                    <a:pt x="332109" y="110588"/>
                    <a:pt x="257764" y="184933"/>
                    <a:pt x="166054" y="184933"/>
                  </a:cubicBezTo>
                  <a:lnTo>
                    <a:pt x="166055" y="184934"/>
                  </a:lnTo>
                  <a:cubicBezTo>
                    <a:pt x="74345" y="184934"/>
                    <a:pt x="0" y="110589"/>
                    <a:pt x="0" y="18879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7F6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grpSp>
          <p:nvGrpSpPr>
            <p:cNvPr id="388" name="Group 387"/>
            <p:cNvGrpSpPr/>
            <p:nvPr/>
          </p:nvGrpSpPr>
          <p:grpSpPr>
            <a:xfrm>
              <a:off x="7126177" y="3623679"/>
              <a:ext cx="597191" cy="198639"/>
              <a:chOff x="3733350" y="3641539"/>
              <a:chExt cx="597191" cy="198639"/>
            </a:xfrm>
          </p:grpSpPr>
          <p:sp>
            <p:nvSpPr>
              <p:cNvPr id="389" name="Freeform 388"/>
              <p:cNvSpPr/>
              <p:nvPr/>
            </p:nvSpPr>
            <p:spPr>
              <a:xfrm flipH="1">
                <a:off x="4028824" y="3641539"/>
                <a:ext cx="301717" cy="197267"/>
              </a:xfrm>
              <a:custGeom>
                <a:avLst/>
                <a:gdLst>
                  <a:gd name="connsiteX0" fmla="*/ 266855 w 266855"/>
                  <a:gd name="connsiteY0" fmla="*/ 0 h 274843"/>
                  <a:gd name="connsiteX1" fmla="*/ 266855 w 266855"/>
                  <a:gd name="connsiteY1" fmla="*/ 139763 h 274843"/>
                  <a:gd name="connsiteX2" fmla="*/ 200798 w 266855"/>
                  <a:gd name="connsiteY2" fmla="*/ 147388 h 274843"/>
                  <a:gd name="connsiteX3" fmla="*/ 56248 w 266855"/>
                  <a:gd name="connsiteY3" fmla="*/ 218600 h 274843"/>
                  <a:gd name="connsiteX4" fmla="*/ 1980 w 266855"/>
                  <a:gd name="connsiteY4" fmla="*/ 274843 h 274843"/>
                  <a:gd name="connsiteX5" fmla="*/ 0 w 266855"/>
                  <a:gd name="connsiteY5" fmla="*/ 274843 h 274843"/>
                  <a:gd name="connsiteX6" fmla="*/ 21720 w 266855"/>
                  <a:gd name="connsiteY6" fmla="*/ 168842 h 274843"/>
                  <a:gd name="connsiteX7" fmla="*/ 225577 w 266855"/>
                  <a:gd name="connsiteY7" fmla="*/ 4100 h 2748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66855" h="274843">
                    <a:moveTo>
                      <a:pt x="266855" y="0"/>
                    </a:moveTo>
                    <a:lnTo>
                      <a:pt x="266855" y="139763"/>
                    </a:lnTo>
                    <a:lnTo>
                      <a:pt x="200798" y="147388"/>
                    </a:lnTo>
                    <a:cubicBezTo>
                      <a:pt x="147702" y="159823"/>
                      <a:pt x="98203" y="184209"/>
                      <a:pt x="56248" y="218600"/>
                    </a:cubicBezTo>
                    <a:lnTo>
                      <a:pt x="1980" y="274843"/>
                    </a:lnTo>
                    <a:lnTo>
                      <a:pt x="0" y="274843"/>
                    </a:lnTo>
                    <a:lnTo>
                      <a:pt x="21720" y="168842"/>
                    </a:lnTo>
                    <a:cubicBezTo>
                      <a:pt x="57545" y="85390"/>
                      <a:pt x="133405" y="22684"/>
                      <a:pt x="225577" y="4100"/>
                    </a:cubicBezTo>
                    <a:close/>
                  </a:path>
                </a:pathLst>
              </a:custGeom>
              <a:solidFill>
                <a:srgbClr val="91031B"/>
              </a:solidFill>
              <a:ln w="3175">
                <a:solidFill>
                  <a:schemeClr val="accent5">
                    <a:lumMod val="20000"/>
                    <a:lumOff val="8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390" name="Freeform 389"/>
              <p:cNvSpPr/>
              <p:nvPr/>
            </p:nvSpPr>
            <p:spPr>
              <a:xfrm>
                <a:off x="3733350" y="3642911"/>
                <a:ext cx="301717" cy="197267"/>
              </a:xfrm>
              <a:custGeom>
                <a:avLst/>
                <a:gdLst>
                  <a:gd name="connsiteX0" fmla="*/ 266855 w 266855"/>
                  <a:gd name="connsiteY0" fmla="*/ 0 h 274843"/>
                  <a:gd name="connsiteX1" fmla="*/ 266855 w 266855"/>
                  <a:gd name="connsiteY1" fmla="*/ 139763 h 274843"/>
                  <a:gd name="connsiteX2" fmla="*/ 200798 w 266855"/>
                  <a:gd name="connsiteY2" fmla="*/ 147388 h 274843"/>
                  <a:gd name="connsiteX3" fmla="*/ 56248 w 266855"/>
                  <a:gd name="connsiteY3" fmla="*/ 218600 h 274843"/>
                  <a:gd name="connsiteX4" fmla="*/ 1980 w 266855"/>
                  <a:gd name="connsiteY4" fmla="*/ 274843 h 274843"/>
                  <a:gd name="connsiteX5" fmla="*/ 0 w 266855"/>
                  <a:gd name="connsiteY5" fmla="*/ 274843 h 274843"/>
                  <a:gd name="connsiteX6" fmla="*/ 21720 w 266855"/>
                  <a:gd name="connsiteY6" fmla="*/ 168842 h 274843"/>
                  <a:gd name="connsiteX7" fmla="*/ 225577 w 266855"/>
                  <a:gd name="connsiteY7" fmla="*/ 4100 h 2748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66855" h="274843">
                    <a:moveTo>
                      <a:pt x="266855" y="0"/>
                    </a:moveTo>
                    <a:lnTo>
                      <a:pt x="266855" y="139763"/>
                    </a:lnTo>
                    <a:lnTo>
                      <a:pt x="200798" y="147388"/>
                    </a:lnTo>
                    <a:cubicBezTo>
                      <a:pt x="147702" y="159823"/>
                      <a:pt x="98203" y="184209"/>
                      <a:pt x="56248" y="218600"/>
                    </a:cubicBezTo>
                    <a:lnTo>
                      <a:pt x="1980" y="274843"/>
                    </a:lnTo>
                    <a:lnTo>
                      <a:pt x="0" y="274843"/>
                    </a:lnTo>
                    <a:lnTo>
                      <a:pt x="21720" y="168842"/>
                    </a:lnTo>
                    <a:cubicBezTo>
                      <a:pt x="57545" y="85390"/>
                      <a:pt x="133405" y="22684"/>
                      <a:pt x="225577" y="4100"/>
                    </a:cubicBezTo>
                    <a:close/>
                  </a:path>
                </a:pathLst>
              </a:custGeom>
              <a:solidFill>
                <a:schemeClr val="accent5">
                  <a:lumMod val="75000"/>
                </a:schemeClr>
              </a:solidFill>
              <a:ln w="3175">
                <a:solidFill>
                  <a:schemeClr val="accent5">
                    <a:lumMod val="20000"/>
                    <a:lumOff val="8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</p:grpSp>
      <p:grpSp>
        <p:nvGrpSpPr>
          <p:cNvPr id="447" name="Group 446"/>
          <p:cNvGrpSpPr/>
          <p:nvPr/>
        </p:nvGrpSpPr>
        <p:grpSpPr>
          <a:xfrm>
            <a:off x="5871304" y="3985639"/>
            <a:ext cx="1291496" cy="2460950"/>
            <a:chOff x="2871283" y="1558366"/>
            <a:chExt cx="1291496" cy="2460950"/>
          </a:xfrm>
        </p:grpSpPr>
        <p:grpSp>
          <p:nvGrpSpPr>
            <p:cNvPr id="448" name="Group 447"/>
            <p:cNvGrpSpPr/>
            <p:nvPr/>
          </p:nvGrpSpPr>
          <p:grpSpPr>
            <a:xfrm>
              <a:off x="2931871" y="1558366"/>
              <a:ext cx="919650" cy="699119"/>
              <a:chOff x="4134609" y="1556270"/>
              <a:chExt cx="919650" cy="699119"/>
            </a:xfrm>
          </p:grpSpPr>
          <p:sp>
            <p:nvSpPr>
              <p:cNvPr id="469" name="Cloud 468"/>
              <p:cNvSpPr/>
              <p:nvPr/>
            </p:nvSpPr>
            <p:spPr>
              <a:xfrm>
                <a:off x="4134609" y="1561043"/>
                <a:ext cx="914400" cy="694346"/>
              </a:xfrm>
              <a:prstGeom prst="cloud">
                <a:avLst/>
              </a:prstGeom>
              <a:solidFill>
                <a:schemeClr val="bg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470" name="Freeform 469"/>
              <p:cNvSpPr/>
              <p:nvPr/>
            </p:nvSpPr>
            <p:spPr>
              <a:xfrm>
                <a:off x="4596635" y="1556270"/>
                <a:ext cx="457624" cy="698400"/>
              </a:xfrm>
              <a:custGeom>
                <a:avLst/>
                <a:gdLst>
                  <a:gd name="connsiteX0" fmla="*/ 261407 w 457624"/>
                  <a:gd name="connsiteY0" fmla="*/ 520 h 692080"/>
                  <a:gd name="connsiteX1" fmla="*/ 293434 w 457624"/>
                  <a:gd name="connsiteY1" fmla="*/ 8824 h 692080"/>
                  <a:gd name="connsiteX2" fmla="*/ 353865 w 457624"/>
                  <a:gd name="connsiteY2" fmla="*/ 87356 h 692080"/>
                  <a:gd name="connsiteX3" fmla="*/ 354198 w 457624"/>
                  <a:gd name="connsiteY3" fmla="*/ 87550 h 692080"/>
                  <a:gd name="connsiteX4" fmla="*/ 401913 w 457624"/>
                  <a:gd name="connsiteY4" fmla="*/ 115351 h 692080"/>
                  <a:gd name="connsiteX5" fmla="*/ 431419 w 457624"/>
                  <a:gd name="connsiteY5" fmla="*/ 163573 h 692080"/>
                  <a:gd name="connsiteX6" fmla="*/ 427948 w 457624"/>
                  <a:gd name="connsiteY6" fmla="*/ 246220 h 692080"/>
                  <a:gd name="connsiteX7" fmla="*/ 453306 w 457624"/>
                  <a:gd name="connsiteY7" fmla="*/ 372584 h 692080"/>
                  <a:gd name="connsiteX8" fmla="*/ 334518 w 457624"/>
                  <a:gd name="connsiteY8" fmla="*/ 483198 h 692080"/>
                  <a:gd name="connsiteX9" fmla="*/ 291994 w 457624"/>
                  <a:gd name="connsiteY9" fmla="*/ 577979 h 692080"/>
                  <a:gd name="connsiteX10" fmla="*/ 147214 w 457624"/>
                  <a:gd name="connsiteY10" fmla="*/ 589455 h 692080"/>
                  <a:gd name="connsiteX11" fmla="*/ 43752 w 457624"/>
                  <a:gd name="connsiteY11" fmla="*/ 690569 h 692080"/>
                  <a:gd name="connsiteX12" fmla="*/ 25937 w 457624"/>
                  <a:gd name="connsiteY12" fmla="*/ 692080 h 692080"/>
                  <a:gd name="connsiteX13" fmla="*/ 0 w 457624"/>
                  <a:gd name="connsiteY13" fmla="*/ 692080 h 692080"/>
                  <a:gd name="connsiteX14" fmla="*/ 0 w 457624"/>
                  <a:gd name="connsiteY14" fmla="*/ 40093 h 692080"/>
                  <a:gd name="connsiteX15" fmla="*/ 18119 w 457624"/>
                  <a:gd name="connsiteY15" fmla="*/ 52896 h 692080"/>
                  <a:gd name="connsiteX16" fmla="*/ 18756 w 457624"/>
                  <a:gd name="connsiteY16" fmla="*/ 52120 h 692080"/>
                  <a:gd name="connsiteX17" fmla="*/ 46779 w 457624"/>
                  <a:gd name="connsiteY17" fmla="*/ 18032 h 692080"/>
                  <a:gd name="connsiteX18" fmla="*/ 87821 w 457624"/>
                  <a:gd name="connsiteY18" fmla="*/ 949 h 692080"/>
                  <a:gd name="connsiteX19" fmla="*/ 135853 w 457624"/>
                  <a:gd name="connsiteY19" fmla="*/ 7147 h 692080"/>
                  <a:gd name="connsiteX20" fmla="*/ 173152 w 457624"/>
                  <a:gd name="connsiteY20" fmla="*/ 36728 h 692080"/>
                  <a:gd name="connsiteX21" fmla="*/ 174265 w 457624"/>
                  <a:gd name="connsiteY21" fmla="*/ 37611 h 692080"/>
                  <a:gd name="connsiteX22" fmla="*/ 261407 w 457624"/>
                  <a:gd name="connsiteY22" fmla="*/ 520 h 6920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457624" h="692080">
                    <a:moveTo>
                      <a:pt x="261407" y="520"/>
                    </a:moveTo>
                    <a:cubicBezTo>
                      <a:pt x="272241" y="1468"/>
                      <a:pt x="283051" y="4203"/>
                      <a:pt x="293434" y="8824"/>
                    </a:cubicBezTo>
                    <a:cubicBezTo>
                      <a:pt x="325078" y="22904"/>
                      <a:pt x="347769" y="52382"/>
                      <a:pt x="353865" y="87356"/>
                    </a:cubicBezTo>
                    <a:lnTo>
                      <a:pt x="354198" y="87550"/>
                    </a:lnTo>
                    <a:lnTo>
                      <a:pt x="401913" y="115351"/>
                    </a:lnTo>
                    <a:cubicBezTo>
                      <a:pt x="415248" y="128454"/>
                      <a:pt x="425493" y="144929"/>
                      <a:pt x="431419" y="163573"/>
                    </a:cubicBezTo>
                    <a:cubicBezTo>
                      <a:pt x="440034" y="190640"/>
                      <a:pt x="438806" y="220037"/>
                      <a:pt x="427948" y="246220"/>
                    </a:cubicBezTo>
                    <a:cubicBezTo>
                      <a:pt x="454639" y="282127"/>
                      <a:pt x="463974" y="328674"/>
                      <a:pt x="453306" y="372584"/>
                    </a:cubicBezTo>
                    <a:cubicBezTo>
                      <a:pt x="439124" y="430961"/>
                      <a:pt x="392176" y="474679"/>
                      <a:pt x="334518" y="483198"/>
                    </a:cubicBezTo>
                    <a:cubicBezTo>
                      <a:pt x="334243" y="519635"/>
                      <a:pt x="318728" y="554191"/>
                      <a:pt x="291994" y="577979"/>
                    </a:cubicBezTo>
                    <a:cubicBezTo>
                      <a:pt x="251376" y="614127"/>
                      <a:pt x="192702" y="618772"/>
                      <a:pt x="147214" y="589455"/>
                    </a:cubicBezTo>
                    <a:cubicBezTo>
                      <a:pt x="132504" y="639811"/>
                      <a:pt x="93112" y="678306"/>
                      <a:pt x="43752" y="690569"/>
                    </a:cubicBezTo>
                    <a:lnTo>
                      <a:pt x="25937" y="692080"/>
                    </a:lnTo>
                    <a:lnTo>
                      <a:pt x="0" y="692080"/>
                    </a:lnTo>
                    <a:lnTo>
                      <a:pt x="0" y="40093"/>
                    </a:lnTo>
                    <a:lnTo>
                      <a:pt x="18119" y="52896"/>
                    </a:lnTo>
                    <a:lnTo>
                      <a:pt x="18756" y="52120"/>
                    </a:lnTo>
                    <a:lnTo>
                      <a:pt x="46779" y="18032"/>
                    </a:lnTo>
                    <a:cubicBezTo>
                      <a:pt x="58748" y="9110"/>
                      <a:pt x="72782" y="3151"/>
                      <a:pt x="87821" y="949"/>
                    </a:cubicBezTo>
                    <a:cubicBezTo>
                      <a:pt x="104373" y="-1478"/>
                      <a:pt x="120915" y="812"/>
                      <a:pt x="135853" y="7147"/>
                    </a:cubicBezTo>
                    <a:lnTo>
                      <a:pt x="173152" y="36728"/>
                    </a:lnTo>
                    <a:lnTo>
                      <a:pt x="174265" y="37611"/>
                    </a:lnTo>
                    <a:cubicBezTo>
                      <a:pt x="196205" y="10922"/>
                      <a:pt x="228907" y="-2323"/>
                      <a:pt x="261407" y="520"/>
                    </a:cubicBezTo>
                    <a:close/>
                  </a:path>
                </a:pathLst>
              </a:custGeom>
              <a:solidFill>
                <a:schemeClr val="bg2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 dirty="0"/>
              </a:p>
            </p:txBody>
          </p:sp>
        </p:grpSp>
        <p:sp>
          <p:nvSpPr>
            <p:cNvPr id="449" name="AutoShape 7"/>
            <p:cNvSpPr>
              <a:spLocks noChangeArrowheads="1"/>
            </p:cNvSpPr>
            <p:nvPr/>
          </p:nvSpPr>
          <p:spPr bwMode="auto">
            <a:xfrm rot="12738138" flipH="1">
              <a:off x="2871283" y="2266609"/>
              <a:ext cx="246545" cy="820866"/>
            </a:xfrm>
            <a:prstGeom prst="roundRect">
              <a:avLst>
                <a:gd name="adj" fmla="val 50000"/>
              </a:avLst>
            </a:prstGeom>
            <a:solidFill>
              <a:srgbClr val="272E3B"/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450" name="AutoShape 7"/>
            <p:cNvSpPr>
              <a:spLocks noChangeArrowheads="1"/>
            </p:cNvSpPr>
            <p:nvPr/>
          </p:nvSpPr>
          <p:spPr bwMode="auto">
            <a:xfrm rot="8861862">
              <a:off x="3687811" y="2266610"/>
              <a:ext cx="246545" cy="820866"/>
            </a:xfrm>
            <a:prstGeom prst="roundRect">
              <a:avLst>
                <a:gd name="adj" fmla="val 50000"/>
              </a:avLst>
            </a:prstGeom>
            <a:solidFill>
              <a:srgbClr val="000000"/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451" name="Oval 450"/>
            <p:cNvSpPr>
              <a:spLocks noChangeArrowheads="1"/>
            </p:cNvSpPr>
            <p:nvPr/>
          </p:nvSpPr>
          <p:spPr bwMode="auto">
            <a:xfrm flipH="1">
              <a:off x="3100289" y="1729286"/>
              <a:ext cx="582814" cy="547244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ln>
              <a:noFill/>
            </a:ln>
            <a:extLst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452" name="Freeform 451"/>
            <p:cNvSpPr/>
            <p:nvPr/>
          </p:nvSpPr>
          <p:spPr>
            <a:xfrm>
              <a:off x="3401672" y="1732788"/>
              <a:ext cx="285094" cy="544850"/>
            </a:xfrm>
            <a:custGeom>
              <a:avLst/>
              <a:gdLst>
                <a:gd name="connsiteX0" fmla="*/ 0 w 311888"/>
                <a:gd name="connsiteY0" fmla="*/ 0 h 596057"/>
                <a:gd name="connsiteX1" fmla="*/ 117183 w 311888"/>
                <a:gd name="connsiteY1" fmla="*/ 22214 h 596057"/>
                <a:gd name="connsiteX2" fmla="*/ 311888 w 311888"/>
                <a:gd name="connsiteY2" fmla="*/ 298028 h 596057"/>
                <a:gd name="connsiteX3" fmla="*/ 117183 w 311888"/>
                <a:gd name="connsiteY3" fmla="*/ 573843 h 596057"/>
                <a:gd name="connsiteX4" fmla="*/ 0 w 311888"/>
                <a:gd name="connsiteY4" fmla="*/ 596057 h 5960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1888" h="596057">
                  <a:moveTo>
                    <a:pt x="0" y="0"/>
                  </a:moveTo>
                  <a:lnTo>
                    <a:pt x="117183" y="22214"/>
                  </a:lnTo>
                  <a:cubicBezTo>
                    <a:pt x="231603" y="67656"/>
                    <a:pt x="311888" y="174038"/>
                    <a:pt x="311888" y="298028"/>
                  </a:cubicBezTo>
                  <a:cubicBezTo>
                    <a:pt x="311888" y="422018"/>
                    <a:pt x="231603" y="528401"/>
                    <a:pt x="117183" y="573843"/>
                  </a:cubicBezTo>
                  <a:lnTo>
                    <a:pt x="0" y="596057"/>
                  </a:lnTo>
                  <a:close/>
                </a:path>
              </a:pathLst>
            </a:custGeom>
            <a:solidFill>
              <a:schemeClr val="accent5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453" name="AutoShape 16"/>
            <p:cNvSpPr>
              <a:spLocks noChangeArrowheads="1"/>
            </p:cNvSpPr>
            <p:nvPr/>
          </p:nvSpPr>
          <p:spPr bwMode="auto">
            <a:xfrm flipH="1">
              <a:off x="3060152" y="3054777"/>
              <a:ext cx="332109" cy="964539"/>
            </a:xfrm>
            <a:prstGeom prst="roundRect">
              <a:avLst>
                <a:gd name="adj" fmla="val 50000"/>
              </a:avLst>
            </a:prstGeom>
            <a:solidFill>
              <a:srgbClr val="272E3B"/>
            </a:solidFill>
            <a:ln>
              <a:noFill/>
            </a:ln>
            <a:extLst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454" name="AutoShape 16"/>
            <p:cNvSpPr>
              <a:spLocks noChangeArrowheads="1"/>
            </p:cNvSpPr>
            <p:nvPr/>
          </p:nvSpPr>
          <p:spPr bwMode="auto">
            <a:xfrm flipH="1">
              <a:off x="3408073" y="3054777"/>
              <a:ext cx="332109" cy="964539"/>
            </a:xfrm>
            <a:prstGeom prst="roundRect">
              <a:avLst>
                <a:gd name="adj" fmla="val 50000"/>
              </a:avLst>
            </a:prstGeom>
            <a:solidFill>
              <a:srgbClr val="000000"/>
            </a:solidFill>
            <a:ln>
              <a:noFill/>
            </a:ln>
            <a:extLst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455" name="Group 454"/>
            <p:cNvGrpSpPr/>
            <p:nvPr/>
          </p:nvGrpSpPr>
          <p:grpSpPr>
            <a:xfrm rot="761970">
              <a:off x="3312265" y="2082626"/>
              <a:ext cx="129010" cy="140384"/>
              <a:chOff x="4304286" y="2738484"/>
              <a:chExt cx="129010" cy="140384"/>
            </a:xfrm>
          </p:grpSpPr>
          <p:sp>
            <p:nvSpPr>
              <p:cNvPr id="467" name="Freeform 466"/>
              <p:cNvSpPr/>
              <p:nvPr/>
            </p:nvSpPr>
            <p:spPr>
              <a:xfrm>
                <a:off x="4304286" y="2738484"/>
                <a:ext cx="129010" cy="140384"/>
              </a:xfrm>
              <a:custGeom>
                <a:avLst/>
                <a:gdLst>
                  <a:gd name="connsiteX0" fmla="*/ 1002 w 129010"/>
                  <a:gd name="connsiteY0" fmla="*/ 0 h 140384"/>
                  <a:gd name="connsiteX1" fmla="*/ 128009 w 129010"/>
                  <a:gd name="connsiteY1" fmla="*/ 0 h 140384"/>
                  <a:gd name="connsiteX2" fmla="*/ 129010 w 129010"/>
                  <a:gd name="connsiteY2" fmla="*/ 10027 h 140384"/>
                  <a:gd name="connsiteX3" fmla="*/ 64505 w 129010"/>
                  <a:gd name="connsiteY3" fmla="*/ 140384 h 140384"/>
                  <a:gd name="connsiteX4" fmla="*/ 0 w 129010"/>
                  <a:gd name="connsiteY4" fmla="*/ 10027 h 140384"/>
                  <a:gd name="connsiteX5" fmla="*/ 1002 w 129010"/>
                  <a:gd name="connsiteY5" fmla="*/ 0 h 1403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29010" h="140384">
                    <a:moveTo>
                      <a:pt x="1002" y="0"/>
                    </a:moveTo>
                    <a:lnTo>
                      <a:pt x="128009" y="0"/>
                    </a:lnTo>
                    <a:lnTo>
                      <a:pt x="129010" y="10027"/>
                    </a:lnTo>
                    <a:cubicBezTo>
                      <a:pt x="129010" y="82021"/>
                      <a:pt x="100130" y="140384"/>
                      <a:pt x="64505" y="140384"/>
                    </a:cubicBezTo>
                    <a:cubicBezTo>
                      <a:pt x="28880" y="140384"/>
                      <a:pt x="0" y="82021"/>
                      <a:pt x="0" y="10027"/>
                    </a:cubicBezTo>
                    <a:lnTo>
                      <a:pt x="1002" y="0"/>
                    </a:ln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468" name="Freeform 467"/>
              <p:cNvSpPr/>
              <p:nvPr/>
            </p:nvSpPr>
            <p:spPr>
              <a:xfrm>
                <a:off x="4368791" y="2738484"/>
                <a:ext cx="64505" cy="140384"/>
              </a:xfrm>
              <a:custGeom>
                <a:avLst/>
                <a:gdLst>
                  <a:gd name="connsiteX0" fmla="*/ 0 w 64505"/>
                  <a:gd name="connsiteY0" fmla="*/ 0 h 140384"/>
                  <a:gd name="connsiteX1" fmla="*/ 63504 w 64505"/>
                  <a:gd name="connsiteY1" fmla="*/ 0 h 140384"/>
                  <a:gd name="connsiteX2" fmla="*/ 64505 w 64505"/>
                  <a:gd name="connsiteY2" fmla="*/ 10027 h 140384"/>
                  <a:gd name="connsiteX3" fmla="*/ 0 w 64505"/>
                  <a:gd name="connsiteY3" fmla="*/ 140384 h 14038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4505" h="140384">
                    <a:moveTo>
                      <a:pt x="0" y="0"/>
                    </a:moveTo>
                    <a:lnTo>
                      <a:pt x="63504" y="0"/>
                    </a:lnTo>
                    <a:lnTo>
                      <a:pt x="64505" y="10027"/>
                    </a:lnTo>
                    <a:cubicBezTo>
                      <a:pt x="64505" y="82021"/>
                      <a:pt x="35625" y="140384"/>
                      <a:pt x="0" y="140384"/>
                    </a:cubicBezTo>
                    <a:close/>
                  </a:path>
                </a:pathLst>
              </a:cu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sp>
          <p:nvSpPr>
            <p:cNvPr id="456" name="Freeform 455"/>
            <p:cNvSpPr/>
            <p:nvPr/>
          </p:nvSpPr>
          <p:spPr>
            <a:xfrm>
              <a:off x="3293419" y="2014902"/>
              <a:ext cx="200552" cy="98094"/>
            </a:xfrm>
            <a:custGeom>
              <a:avLst/>
              <a:gdLst>
                <a:gd name="connsiteX0" fmla="*/ 100276 w 200552"/>
                <a:gd name="connsiteY0" fmla="*/ 0 h 98094"/>
                <a:gd name="connsiteX1" fmla="*/ 193180 w 200552"/>
                <a:gd name="connsiteY1" fmla="*/ 61581 h 98094"/>
                <a:gd name="connsiteX2" fmla="*/ 200552 w 200552"/>
                <a:gd name="connsiteY2" fmla="*/ 98094 h 98094"/>
                <a:gd name="connsiteX3" fmla="*/ 0 w 200552"/>
                <a:gd name="connsiteY3" fmla="*/ 98094 h 98094"/>
                <a:gd name="connsiteX4" fmla="*/ 7372 w 200552"/>
                <a:gd name="connsiteY4" fmla="*/ 61581 h 98094"/>
                <a:gd name="connsiteX5" fmla="*/ 100276 w 200552"/>
                <a:gd name="connsiteY5" fmla="*/ 0 h 980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00552" h="98094">
                  <a:moveTo>
                    <a:pt x="100276" y="0"/>
                  </a:moveTo>
                  <a:cubicBezTo>
                    <a:pt x="142041" y="0"/>
                    <a:pt x="177874" y="25392"/>
                    <a:pt x="193180" y="61581"/>
                  </a:cubicBezTo>
                  <a:lnTo>
                    <a:pt x="200552" y="98094"/>
                  </a:lnTo>
                  <a:lnTo>
                    <a:pt x="0" y="98094"/>
                  </a:lnTo>
                  <a:lnTo>
                    <a:pt x="7372" y="61581"/>
                  </a:lnTo>
                  <a:cubicBezTo>
                    <a:pt x="22678" y="25392"/>
                    <a:pt x="58512" y="0"/>
                    <a:pt x="100276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457" name="Rectangle 5"/>
            <p:cNvSpPr>
              <a:spLocks noChangeArrowheads="1"/>
            </p:cNvSpPr>
            <p:nvPr/>
          </p:nvSpPr>
          <p:spPr bwMode="auto">
            <a:xfrm flipH="1">
              <a:off x="3063135" y="2304075"/>
              <a:ext cx="672654" cy="952017"/>
            </a:xfrm>
            <a:prstGeom prst="roundRect">
              <a:avLst>
                <a:gd name="adj" fmla="val 10641"/>
              </a:avLst>
            </a:prstGeom>
            <a:solidFill>
              <a:schemeClr val="accent1">
                <a:lumMod val="75000"/>
              </a:schemeClr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458" name="Freeform 457"/>
            <p:cNvSpPr/>
            <p:nvPr/>
          </p:nvSpPr>
          <p:spPr>
            <a:xfrm>
              <a:off x="3394098" y="2304076"/>
              <a:ext cx="341548" cy="952017"/>
            </a:xfrm>
            <a:custGeom>
              <a:avLst/>
              <a:gdLst>
                <a:gd name="connsiteX0" fmla="*/ 0 w 373648"/>
                <a:gd name="connsiteY0" fmla="*/ 0 h 1041491"/>
                <a:gd name="connsiteX1" fmla="*/ 295344 w 373648"/>
                <a:gd name="connsiteY1" fmla="*/ 0 h 1041491"/>
                <a:gd name="connsiteX2" fmla="*/ 373648 w 373648"/>
                <a:gd name="connsiteY2" fmla="*/ 78304 h 1041491"/>
                <a:gd name="connsiteX3" fmla="*/ 373648 w 373648"/>
                <a:gd name="connsiteY3" fmla="*/ 963187 h 1041491"/>
                <a:gd name="connsiteX4" fmla="*/ 295344 w 373648"/>
                <a:gd name="connsiteY4" fmla="*/ 1041491 h 1041491"/>
                <a:gd name="connsiteX5" fmla="*/ 0 w 373648"/>
                <a:gd name="connsiteY5" fmla="*/ 1041491 h 10414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73648" h="1041491">
                  <a:moveTo>
                    <a:pt x="0" y="0"/>
                  </a:moveTo>
                  <a:lnTo>
                    <a:pt x="295344" y="0"/>
                  </a:lnTo>
                  <a:cubicBezTo>
                    <a:pt x="338590" y="0"/>
                    <a:pt x="373648" y="35058"/>
                    <a:pt x="373648" y="78304"/>
                  </a:cubicBezTo>
                  <a:lnTo>
                    <a:pt x="373648" y="963187"/>
                  </a:lnTo>
                  <a:cubicBezTo>
                    <a:pt x="373648" y="1006433"/>
                    <a:pt x="338590" y="1041491"/>
                    <a:pt x="295344" y="1041491"/>
                  </a:cubicBezTo>
                  <a:lnTo>
                    <a:pt x="0" y="1041491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grpSp>
          <p:nvGrpSpPr>
            <p:cNvPr id="459" name="Group 458"/>
            <p:cNvGrpSpPr/>
            <p:nvPr/>
          </p:nvGrpSpPr>
          <p:grpSpPr>
            <a:xfrm>
              <a:off x="3351869" y="2547911"/>
              <a:ext cx="810910" cy="196458"/>
              <a:chOff x="3351869" y="2547911"/>
              <a:chExt cx="810910" cy="196458"/>
            </a:xfrm>
          </p:grpSpPr>
          <p:sp>
            <p:nvSpPr>
              <p:cNvPr id="463" name="Rounded Rectangle 462"/>
              <p:cNvSpPr/>
              <p:nvPr/>
            </p:nvSpPr>
            <p:spPr>
              <a:xfrm>
                <a:off x="3411541" y="2567593"/>
                <a:ext cx="302482" cy="176776"/>
              </a:xfrm>
              <a:prstGeom prst="roundRect">
                <a:avLst/>
              </a:prstGeom>
              <a:solidFill>
                <a:schemeClr val="bg2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grpSp>
            <p:nvGrpSpPr>
              <p:cNvPr id="464" name="Group 463"/>
              <p:cNvGrpSpPr/>
              <p:nvPr/>
            </p:nvGrpSpPr>
            <p:grpSpPr>
              <a:xfrm>
                <a:off x="3351869" y="2547911"/>
                <a:ext cx="810910" cy="196221"/>
                <a:chOff x="3351869" y="2547911"/>
                <a:chExt cx="810910" cy="196221"/>
              </a:xfrm>
            </p:grpSpPr>
            <p:sp>
              <p:nvSpPr>
                <p:cNvPr id="465" name="TextBox 464"/>
                <p:cNvSpPr txBox="1"/>
                <p:nvPr/>
              </p:nvSpPr>
              <p:spPr>
                <a:xfrm>
                  <a:off x="3351869" y="2559466"/>
                  <a:ext cx="378239" cy="184666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fr-CH" sz="600" dirty="0" smtClean="0">
                      <a:latin typeface="Arial"/>
                      <a:cs typeface="Arial"/>
                    </a:rPr>
                    <a:t>E=mc</a:t>
                  </a:r>
                  <a:endParaRPr lang="fr-CH" sz="600" dirty="0">
                    <a:latin typeface="Arial"/>
                    <a:cs typeface="Arial"/>
                  </a:endParaRPr>
                </a:p>
              </p:txBody>
            </p:sp>
            <p:sp>
              <p:nvSpPr>
                <p:cNvPr id="466" name="TextBox 465"/>
                <p:cNvSpPr txBox="1"/>
                <p:nvPr/>
              </p:nvSpPr>
              <p:spPr>
                <a:xfrm>
                  <a:off x="3559199" y="2547911"/>
                  <a:ext cx="603580" cy="15388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fr-CH" sz="400" b="1" dirty="0" smtClean="0">
                      <a:latin typeface="Agency FB" panose="020B0503020202020204" pitchFamily="34" charset="0"/>
                    </a:rPr>
                    <a:t>2</a:t>
                  </a:r>
                  <a:endParaRPr lang="fr-CH" sz="400" b="1" dirty="0">
                    <a:latin typeface="Agency FB" panose="020B0503020202020204" pitchFamily="34" charset="0"/>
                  </a:endParaRPr>
                </a:p>
              </p:txBody>
            </p:sp>
          </p:grpSp>
        </p:grpSp>
        <p:grpSp>
          <p:nvGrpSpPr>
            <p:cNvPr id="460" name="Group 459"/>
            <p:cNvGrpSpPr/>
            <p:nvPr/>
          </p:nvGrpSpPr>
          <p:grpSpPr>
            <a:xfrm>
              <a:off x="3269605" y="2310590"/>
              <a:ext cx="261835" cy="218734"/>
              <a:chOff x="3269605" y="2310590"/>
              <a:chExt cx="261835" cy="218734"/>
            </a:xfrm>
          </p:grpSpPr>
          <p:sp>
            <p:nvSpPr>
              <p:cNvPr id="461" name="Freeform 460"/>
              <p:cNvSpPr/>
              <p:nvPr/>
            </p:nvSpPr>
            <p:spPr>
              <a:xfrm>
                <a:off x="3269605" y="2311633"/>
                <a:ext cx="252522" cy="217691"/>
              </a:xfrm>
              <a:custGeom>
                <a:avLst/>
                <a:gdLst>
                  <a:gd name="connsiteX0" fmla="*/ 0 w 252522"/>
                  <a:gd name="connsiteY0" fmla="*/ 0 h 217691"/>
                  <a:gd name="connsiteX1" fmla="*/ 252522 w 252522"/>
                  <a:gd name="connsiteY1" fmla="*/ 0 h 217691"/>
                  <a:gd name="connsiteX2" fmla="*/ 126261 w 252522"/>
                  <a:gd name="connsiteY2" fmla="*/ 217691 h 217691"/>
                  <a:gd name="connsiteX3" fmla="*/ 0 w 252522"/>
                  <a:gd name="connsiteY3" fmla="*/ 0 h 2176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52522" h="217691">
                    <a:moveTo>
                      <a:pt x="0" y="0"/>
                    </a:moveTo>
                    <a:lnTo>
                      <a:pt x="252522" y="0"/>
                    </a:lnTo>
                    <a:lnTo>
                      <a:pt x="126261" y="217691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462" name="Freeform 461"/>
              <p:cNvSpPr/>
              <p:nvPr/>
            </p:nvSpPr>
            <p:spPr>
              <a:xfrm>
                <a:off x="3405179" y="2310590"/>
                <a:ext cx="126261" cy="217691"/>
              </a:xfrm>
              <a:custGeom>
                <a:avLst/>
                <a:gdLst>
                  <a:gd name="connsiteX0" fmla="*/ 0 w 126261"/>
                  <a:gd name="connsiteY0" fmla="*/ 0 h 217691"/>
                  <a:gd name="connsiteX1" fmla="*/ 126261 w 126261"/>
                  <a:gd name="connsiteY1" fmla="*/ 0 h 217691"/>
                  <a:gd name="connsiteX2" fmla="*/ 0 w 126261"/>
                  <a:gd name="connsiteY2" fmla="*/ 217691 h 2176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126261" h="217691">
                    <a:moveTo>
                      <a:pt x="0" y="0"/>
                    </a:moveTo>
                    <a:lnTo>
                      <a:pt x="126261" y="0"/>
                    </a:lnTo>
                    <a:lnTo>
                      <a:pt x="0" y="217691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9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</p:grpSp>
      <p:grpSp>
        <p:nvGrpSpPr>
          <p:cNvPr id="586" name="Group 585"/>
          <p:cNvGrpSpPr/>
          <p:nvPr/>
        </p:nvGrpSpPr>
        <p:grpSpPr>
          <a:xfrm>
            <a:off x="7184777" y="1315756"/>
            <a:ext cx="1707928" cy="2256213"/>
            <a:chOff x="7184777" y="219508"/>
            <a:chExt cx="1707928" cy="2256213"/>
          </a:xfrm>
        </p:grpSpPr>
        <p:cxnSp>
          <p:nvCxnSpPr>
            <p:cNvPr id="247" name="Straight Connector 246"/>
            <p:cNvCxnSpPr/>
            <p:nvPr/>
          </p:nvCxnSpPr>
          <p:spPr>
            <a:xfrm rot="4500000">
              <a:off x="7514423" y="1153617"/>
              <a:ext cx="0" cy="511325"/>
            </a:xfrm>
            <a:prstGeom prst="line">
              <a:avLst/>
            </a:prstGeom>
            <a:ln w="34925">
              <a:solidFill>
                <a:schemeClr val="tx1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8" name="AutoShape 7"/>
            <p:cNvSpPr>
              <a:spLocks noChangeArrowheads="1"/>
            </p:cNvSpPr>
            <p:nvPr/>
          </p:nvSpPr>
          <p:spPr bwMode="auto">
            <a:xfrm rot="12738138" flipH="1">
              <a:off x="7644988" y="756822"/>
              <a:ext cx="227377" cy="757051"/>
            </a:xfrm>
            <a:prstGeom prst="roundRect">
              <a:avLst>
                <a:gd name="adj" fmla="val 50000"/>
              </a:avLst>
            </a:prstGeom>
            <a:solidFill>
              <a:schemeClr val="tx1">
                <a:lumMod val="50000"/>
              </a:schemeClr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249" name="Group 248"/>
            <p:cNvGrpSpPr/>
            <p:nvPr/>
          </p:nvGrpSpPr>
          <p:grpSpPr>
            <a:xfrm rot="15343385">
              <a:off x="7763945" y="875119"/>
              <a:ext cx="270223" cy="876562"/>
              <a:chOff x="6143871" y="4303307"/>
              <a:chExt cx="359450" cy="1166003"/>
            </a:xfrm>
          </p:grpSpPr>
          <p:sp>
            <p:nvSpPr>
              <p:cNvPr id="304" name="Freeform 303"/>
              <p:cNvSpPr/>
              <p:nvPr/>
            </p:nvSpPr>
            <p:spPr>
              <a:xfrm rot="15720186">
                <a:off x="5651786" y="4802558"/>
                <a:ext cx="1158837" cy="174667"/>
              </a:xfrm>
              <a:custGeom>
                <a:avLst/>
                <a:gdLst>
                  <a:gd name="connsiteX0" fmla="*/ 1158837 w 1158837"/>
                  <a:gd name="connsiteY0" fmla="*/ 0 h 174667"/>
                  <a:gd name="connsiteX1" fmla="*/ 1129180 w 1158837"/>
                  <a:gd name="connsiteY1" fmla="*/ 38945 h 174667"/>
                  <a:gd name="connsiteX2" fmla="*/ 1117205 w 1158837"/>
                  <a:gd name="connsiteY2" fmla="*/ 91458 h 174667"/>
                  <a:gd name="connsiteX3" fmla="*/ 1129180 w 1158837"/>
                  <a:gd name="connsiteY3" fmla="*/ 143971 h 174667"/>
                  <a:gd name="connsiteX4" fmla="*/ 1152555 w 1158837"/>
                  <a:gd name="connsiteY4" fmla="*/ 174667 h 174667"/>
                  <a:gd name="connsiteX5" fmla="*/ 0 w 1158837"/>
                  <a:gd name="connsiteY5" fmla="*/ 87571 h 174667"/>
                  <a:gd name="connsiteX6" fmla="*/ 1158837 w 1158837"/>
                  <a:gd name="connsiteY6" fmla="*/ 0 h 1746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58837" h="174667">
                    <a:moveTo>
                      <a:pt x="1158837" y="0"/>
                    </a:moveTo>
                    <a:lnTo>
                      <a:pt x="1129180" y="38945"/>
                    </a:lnTo>
                    <a:cubicBezTo>
                      <a:pt x="1121469" y="55087"/>
                      <a:pt x="1117205" y="72832"/>
                      <a:pt x="1117205" y="91458"/>
                    </a:cubicBezTo>
                    <a:cubicBezTo>
                      <a:pt x="1117205" y="110084"/>
                      <a:pt x="1121469" y="127830"/>
                      <a:pt x="1129180" y="143971"/>
                    </a:cubicBezTo>
                    <a:lnTo>
                      <a:pt x="1152555" y="174667"/>
                    </a:lnTo>
                    <a:lnTo>
                      <a:pt x="0" y="87571"/>
                    </a:lnTo>
                    <a:lnTo>
                      <a:pt x="1158837" y="0"/>
                    </a:lnTo>
                    <a:close/>
                  </a:path>
                </a:pathLst>
              </a:custGeom>
              <a:solidFill>
                <a:srgbClr val="3B6C87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305" name="Freeform 304"/>
              <p:cNvSpPr/>
              <p:nvPr/>
            </p:nvSpPr>
            <p:spPr>
              <a:xfrm rot="16260000">
                <a:off x="5744177" y="4810203"/>
                <a:ext cx="1158837" cy="145045"/>
              </a:xfrm>
              <a:custGeom>
                <a:avLst/>
                <a:gdLst>
                  <a:gd name="connsiteX0" fmla="*/ 1158837 w 1158837"/>
                  <a:gd name="connsiteY0" fmla="*/ 0 h 174667"/>
                  <a:gd name="connsiteX1" fmla="*/ 1129180 w 1158837"/>
                  <a:gd name="connsiteY1" fmla="*/ 38945 h 174667"/>
                  <a:gd name="connsiteX2" fmla="*/ 1117205 w 1158837"/>
                  <a:gd name="connsiteY2" fmla="*/ 91458 h 174667"/>
                  <a:gd name="connsiteX3" fmla="*/ 1129180 w 1158837"/>
                  <a:gd name="connsiteY3" fmla="*/ 143971 h 174667"/>
                  <a:gd name="connsiteX4" fmla="*/ 1152555 w 1158837"/>
                  <a:gd name="connsiteY4" fmla="*/ 174667 h 174667"/>
                  <a:gd name="connsiteX5" fmla="*/ 0 w 1158837"/>
                  <a:gd name="connsiteY5" fmla="*/ 87571 h 174667"/>
                  <a:gd name="connsiteX6" fmla="*/ 1158837 w 1158837"/>
                  <a:gd name="connsiteY6" fmla="*/ 0 h 1746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58837" h="174667">
                    <a:moveTo>
                      <a:pt x="1158837" y="0"/>
                    </a:moveTo>
                    <a:lnTo>
                      <a:pt x="1129180" y="38945"/>
                    </a:lnTo>
                    <a:cubicBezTo>
                      <a:pt x="1121469" y="55087"/>
                      <a:pt x="1117205" y="72832"/>
                      <a:pt x="1117205" y="91458"/>
                    </a:cubicBezTo>
                    <a:cubicBezTo>
                      <a:pt x="1117205" y="110084"/>
                      <a:pt x="1121469" y="127830"/>
                      <a:pt x="1129180" y="143971"/>
                    </a:cubicBezTo>
                    <a:lnTo>
                      <a:pt x="1152555" y="174667"/>
                    </a:lnTo>
                    <a:lnTo>
                      <a:pt x="0" y="87571"/>
                    </a:lnTo>
                    <a:lnTo>
                      <a:pt x="1158837" y="0"/>
                    </a:lnTo>
                    <a:close/>
                  </a:path>
                </a:pathLst>
              </a:custGeom>
              <a:solidFill>
                <a:schemeClr val="tx2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306" name="Freeform 305"/>
              <p:cNvSpPr/>
              <p:nvPr/>
            </p:nvSpPr>
            <p:spPr>
              <a:xfrm rot="5940000" flipH="1">
                <a:off x="5836569" y="4800742"/>
                <a:ext cx="1158837" cy="174667"/>
              </a:xfrm>
              <a:custGeom>
                <a:avLst/>
                <a:gdLst>
                  <a:gd name="connsiteX0" fmla="*/ 1158837 w 1158837"/>
                  <a:gd name="connsiteY0" fmla="*/ 0 h 174667"/>
                  <a:gd name="connsiteX1" fmla="*/ 1129180 w 1158837"/>
                  <a:gd name="connsiteY1" fmla="*/ 38945 h 174667"/>
                  <a:gd name="connsiteX2" fmla="*/ 1117205 w 1158837"/>
                  <a:gd name="connsiteY2" fmla="*/ 91458 h 174667"/>
                  <a:gd name="connsiteX3" fmla="*/ 1129180 w 1158837"/>
                  <a:gd name="connsiteY3" fmla="*/ 143971 h 174667"/>
                  <a:gd name="connsiteX4" fmla="*/ 1152555 w 1158837"/>
                  <a:gd name="connsiteY4" fmla="*/ 174667 h 174667"/>
                  <a:gd name="connsiteX5" fmla="*/ 0 w 1158837"/>
                  <a:gd name="connsiteY5" fmla="*/ 87571 h 174667"/>
                  <a:gd name="connsiteX6" fmla="*/ 1158837 w 1158837"/>
                  <a:gd name="connsiteY6" fmla="*/ 0 h 17466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58837" h="174667">
                    <a:moveTo>
                      <a:pt x="1158837" y="0"/>
                    </a:moveTo>
                    <a:lnTo>
                      <a:pt x="1129180" y="38945"/>
                    </a:lnTo>
                    <a:cubicBezTo>
                      <a:pt x="1121469" y="55087"/>
                      <a:pt x="1117205" y="72832"/>
                      <a:pt x="1117205" y="91458"/>
                    </a:cubicBezTo>
                    <a:cubicBezTo>
                      <a:pt x="1117205" y="110084"/>
                      <a:pt x="1121469" y="127830"/>
                      <a:pt x="1129180" y="143971"/>
                    </a:cubicBezTo>
                    <a:lnTo>
                      <a:pt x="1152555" y="174667"/>
                    </a:lnTo>
                    <a:lnTo>
                      <a:pt x="0" y="87571"/>
                    </a:lnTo>
                    <a:lnTo>
                      <a:pt x="1158837" y="0"/>
                    </a:lnTo>
                    <a:close/>
                  </a:path>
                </a:pathLst>
              </a:custGeom>
              <a:solidFill>
                <a:schemeClr val="accent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sp>
          <p:nvSpPr>
            <p:cNvPr id="250" name="AutoShape 16"/>
            <p:cNvSpPr>
              <a:spLocks noChangeArrowheads="1"/>
            </p:cNvSpPr>
            <p:nvPr/>
          </p:nvSpPr>
          <p:spPr bwMode="auto">
            <a:xfrm flipH="1">
              <a:off x="8165767" y="1499362"/>
              <a:ext cx="148352" cy="928359"/>
            </a:xfrm>
            <a:prstGeom prst="roundRect">
              <a:avLst>
                <a:gd name="adj" fmla="val 50000"/>
              </a:avLst>
            </a:prstGeom>
            <a:solidFill>
              <a:srgbClr val="FDABB9"/>
            </a:solidFill>
            <a:ln>
              <a:noFill/>
            </a:ln>
            <a:extLst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251" name="Isosceles Triangle 250"/>
            <p:cNvSpPr/>
            <p:nvPr/>
          </p:nvSpPr>
          <p:spPr>
            <a:xfrm rot="20162530">
              <a:off x="8204016" y="1081926"/>
              <a:ext cx="431800" cy="914400"/>
            </a:xfrm>
            <a:prstGeom prst="triangl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252" name="Isosceles Triangle 251"/>
            <p:cNvSpPr/>
            <p:nvPr/>
          </p:nvSpPr>
          <p:spPr>
            <a:xfrm rot="1437470" flipH="1">
              <a:off x="7701612" y="1078984"/>
              <a:ext cx="431800" cy="914400"/>
            </a:xfrm>
            <a:prstGeom prst="triangl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253" name="AutoShape 16"/>
            <p:cNvSpPr>
              <a:spLocks noChangeArrowheads="1"/>
            </p:cNvSpPr>
            <p:nvPr/>
          </p:nvSpPr>
          <p:spPr bwMode="auto">
            <a:xfrm flipH="1">
              <a:off x="7967017" y="1499362"/>
              <a:ext cx="148352" cy="928359"/>
            </a:xfrm>
            <a:prstGeom prst="roundRect">
              <a:avLst>
                <a:gd name="adj" fmla="val 50000"/>
              </a:avLst>
            </a:prstGeom>
            <a:solidFill>
              <a:srgbClr val="FED5DC"/>
            </a:solidFill>
            <a:ln>
              <a:noFill/>
            </a:ln>
            <a:extLst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254" name="Oval 253"/>
            <p:cNvSpPr>
              <a:spLocks noChangeArrowheads="1"/>
            </p:cNvSpPr>
            <p:nvPr/>
          </p:nvSpPr>
          <p:spPr bwMode="auto">
            <a:xfrm flipH="1">
              <a:off x="7905919" y="292312"/>
              <a:ext cx="501433" cy="470829"/>
            </a:xfrm>
            <a:prstGeom prst="ellipse">
              <a:avLst/>
            </a:prstGeom>
            <a:solidFill>
              <a:srgbClr val="FED5DC"/>
            </a:solidFill>
            <a:ln w="3175">
              <a:noFill/>
            </a:ln>
            <a:extLst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255" name="Freeform 254"/>
            <p:cNvSpPr/>
            <p:nvPr/>
          </p:nvSpPr>
          <p:spPr>
            <a:xfrm>
              <a:off x="8138600" y="255151"/>
              <a:ext cx="262930" cy="511281"/>
            </a:xfrm>
            <a:custGeom>
              <a:avLst/>
              <a:gdLst>
                <a:gd name="connsiteX0" fmla="*/ 0 w 311888"/>
                <a:gd name="connsiteY0" fmla="*/ 0 h 596057"/>
                <a:gd name="connsiteX1" fmla="*/ 117183 w 311888"/>
                <a:gd name="connsiteY1" fmla="*/ 22214 h 596057"/>
                <a:gd name="connsiteX2" fmla="*/ 311888 w 311888"/>
                <a:gd name="connsiteY2" fmla="*/ 298028 h 596057"/>
                <a:gd name="connsiteX3" fmla="*/ 117183 w 311888"/>
                <a:gd name="connsiteY3" fmla="*/ 573843 h 596057"/>
                <a:gd name="connsiteX4" fmla="*/ 0 w 311888"/>
                <a:gd name="connsiteY4" fmla="*/ 596057 h 5960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1888" h="596057">
                  <a:moveTo>
                    <a:pt x="0" y="0"/>
                  </a:moveTo>
                  <a:lnTo>
                    <a:pt x="117183" y="22214"/>
                  </a:lnTo>
                  <a:cubicBezTo>
                    <a:pt x="231603" y="67656"/>
                    <a:pt x="311888" y="174038"/>
                    <a:pt x="311888" y="298028"/>
                  </a:cubicBezTo>
                  <a:cubicBezTo>
                    <a:pt x="311888" y="422018"/>
                    <a:pt x="231603" y="528401"/>
                    <a:pt x="117183" y="573843"/>
                  </a:cubicBezTo>
                  <a:lnTo>
                    <a:pt x="0" y="596057"/>
                  </a:lnTo>
                  <a:close/>
                </a:path>
              </a:pathLst>
            </a:custGeom>
            <a:solidFill>
              <a:srgbClr val="FDABB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56" name="Trapezoid 255"/>
            <p:cNvSpPr/>
            <p:nvPr/>
          </p:nvSpPr>
          <p:spPr>
            <a:xfrm>
              <a:off x="7701246" y="1325319"/>
              <a:ext cx="914400" cy="774499"/>
            </a:xfrm>
            <a:prstGeom prst="trapezoid">
              <a:avLst/>
            </a:prstGeom>
            <a:solidFill>
              <a:schemeClr val="tx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257" name="Freeform 256"/>
            <p:cNvSpPr/>
            <p:nvPr/>
          </p:nvSpPr>
          <p:spPr>
            <a:xfrm flipH="1">
              <a:off x="8126102" y="1325026"/>
              <a:ext cx="489543" cy="774499"/>
            </a:xfrm>
            <a:custGeom>
              <a:avLst/>
              <a:gdLst>
                <a:gd name="connsiteX0" fmla="*/ 193625 w 451737"/>
                <a:gd name="connsiteY0" fmla="*/ 0 h 774499"/>
                <a:gd name="connsiteX1" fmla="*/ 451737 w 451737"/>
                <a:gd name="connsiteY1" fmla="*/ 0 h 774499"/>
                <a:gd name="connsiteX2" fmla="*/ 451737 w 451737"/>
                <a:gd name="connsiteY2" fmla="*/ 774499 h 774499"/>
                <a:gd name="connsiteX3" fmla="*/ 0 w 451737"/>
                <a:gd name="connsiteY3" fmla="*/ 774499 h 7744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51737" h="774499">
                  <a:moveTo>
                    <a:pt x="193625" y="0"/>
                  </a:moveTo>
                  <a:lnTo>
                    <a:pt x="451737" y="0"/>
                  </a:lnTo>
                  <a:lnTo>
                    <a:pt x="451737" y="774499"/>
                  </a:lnTo>
                  <a:lnTo>
                    <a:pt x="0" y="77449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grpSp>
          <p:nvGrpSpPr>
            <p:cNvPr id="258" name="Group 257"/>
            <p:cNvGrpSpPr/>
            <p:nvPr/>
          </p:nvGrpSpPr>
          <p:grpSpPr>
            <a:xfrm>
              <a:off x="7675031" y="1041603"/>
              <a:ext cx="655972" cy="996158"/>
              <a:chOff x="3644867" y="4277781"/>
              <a:chExt cx="655972" cy="996158"/>
            </a:xfrm>
          </p:grpSpPr>
          <p:sp>
            <p:nvSpPr>
              <p:cNvPr id="302" name="Isosceles Triangle 301"/>
              <p:cNvSpPr/>
              <p:nvPr/>
            </p:nvSpPr>
            <p:spPr>
              <a:xfrm rot="1160964" flipH="1">
                <a:off x="3644867" y="4277781"/>
                <a:ext cx="456441" cy="914400"/>
              </a:xfrm>
              <a:prstGeom prst="triangle">
                <a:avLst/>
              </a:pr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303" name="Isosceles Triangle 302"/>
              <p:cNvSpPr/>
              <p:nvPr/>
            </p:nvSpPr>
            <p:spPr>
              <a:xfrm rot="12015158" flipH="1">
                <a:off x="3844398" y="4359539"/>
                <a:ext cx="456441" cy="914400"/>
              </a:xfrm>
              <a:prstGeom prst="triangle">
                <a:avLst/>
              </a:prstGeom>
              <a:solidFill>
                <a:schemeClr val="tx1">
                  <a:lumMod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grpSp>
          <p:nvGrpSpPr>
            <p:cNvPr id="259" name="Group 258"/>
            <p:cNvGrpSpPr/>
            <p:nvPr/>
          </p:nvGrpSpPr>
          <p:grpSpPr>
            <a:xfrm flipH="1">
              <a:off x="7999742" y="1048092"/>
              <a:ext cx="655972" cy="996158"/>
              <a:chOff x="3644867" y="4277781"/>
              <a:chExt cx="655972" cy="996158"/>
            </a:xfrm>
            <a:solidFill>
              <a:srgbClr val="000000"/>
            </a:solidFill>
          </p:grpSpPr>
          <p:sp>
            <p:nvSpPr>
              <p:cNvPr id="300" name="Isosceles Triangle 299"/>
              <p:cNvSpPr/>
              <p:nvPr/>
            </p:nvSpPr>
            <p:spPr>
              <a:xfrm rot="1160964" flipH="1">
                <a:off x="3644867" y="4277781"/>
                <a:ext cx="456441" cy="91440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301" name="Isosceles Triangle 300"/>
              <p:cNvSpPr/>
              <p:nvPr/>
            </p:nvSpPr>
            <p:spPr>
              <a:xfrm rot="12015158" flipH="1">
                <a:off x="3844398" y="4359539"/>
                <a:ext cx="456441" cy="914400"/>
              </a:xfrm>
              <a:prstGeom prst="triangl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sp>
          <p:nvSpPr>
            <p:cNvPr id="260" name="Rectangle 5"/>
            <p:cNvSpPr>
              <a:spLocks noChangeArrowheads="1"/>
            </p:cNvSpPr>
            <p:nvPr/>
          </p:nvSpPr>
          <p:spPr bwMode="auto">
            <a:xfrm flipH="1">
              <a:off x="7821923" y="791376"/>
              <a:ext cx="620361" cy="952706"/>
            </a:xfrm>
            <a:prstGeom prst="roundRect">
              <a:avLst>
                <a:gd name="adj" fmla="val 10641"/>
              </a:avLst>
            </a:prstGeom>
            <a:solidFill>
              <a:schemeClr val="tx1">
                <a:lumMod val="50000"/>
              </a:schemeClr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261" name="Freeform 260"/>
            <p:cNvSpPr/>
            <p:nvPr/>
          </p:nvSpPr>
          <p:spPr>
            <a:xfrm>
              <a:off x="8129217" y="798493"/>
              <a:ext cx="314996" cy="952706"/>
            </a:xfrm>
            <a:custGeom>
              <a:avLst/>
              <a:gdLst>
                <a:gd name="connsiteX0" fmla="*/ 0 w 373648"/>
                <a:gd name="connsiteY0" fmla="*/ 0 h 1041491"/>
                <a:gd name="connsiteX1" fmla="*/ 295344 w 373648"/>
                <a:gd name="connsiteY1" fmla="*/ 0 h 1041491"/>
                <a:gd name="connsiteX2" fmla="*/ 373648 w 373648"/>
                <a:gd name="connsiteY2" fmla="*/ 78304 h 1041491"/>
                <a:gd name="connsiteX3" fmla="*/ 373648 w 373648"/>
                <a:gd name="connsiteY3" fmla="*/ 963187 h 1041491"/>
                <a:gd name="connsiteX4" fmla="*/ 295344 w 373648"/>
                <a:gd name="connsiteY4" fmla="*/ 1041491 h 1041491"/>
                <a:gd name="connsiteX5" fmla="*/ 0 w 373648"/>
                <a:gd name="connsiteY5" fmla="*/ 1041491 h 10414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73648" h="1041491">
                  <a:moveTo>
                    <a:pt x="0" y="0"/>
                  </a:moveTo>
                  <a:lnTo>
                    <a:pt x="295344" y="0"/>
                  </a:lnTo>
                  <a:cubicBezTo>
                    <a:pt x="338590" y="0"/>
                    <a:pt x="373648" y="35058"/>
                    <a:pt x="373648" y="78304"/>
                  </a:cubicBezTo>
                  <a:lnTo>
                    <a:pt x="373648" y="963187"/>
                  </a:lnTo>
                  <a:cubicBezTo>
                    <a:pt x="373648" y="1006433"/>
                    <a:pt x="338590" y="1041491"/>
                    <a:pt x="295344" y="1041491"/>
                  </a:cubicBezTo>
                  <a:lnTo>
                    <a:pt x="0" y="104149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262" name="Freeform 261"/>
            <p:cNvSpPr/>
            <p:nvPr/>
          </p:nvSpPr>
          <p:spPr>
            <a:xfrm>
              <a:off x="8158446" y="319027"/>
              <a:ext cx="252068" cy="446046"/>
            </a:xfrm>
            <a:custGeom>
              <a:avLst/>
              <a:gdLst>
                <a:gd name="connsiteX0" fmla="*/ 16361 w 570928"/>
                <a:gd name="connsiteY0" fmla="*/ 164989 h 1187185"/>
                <a:gd name="connsiteX1" fmla="*/ 73116 w 570928"/>
                <a:gd name="connsiteY1" fmla="*/ 455074 h 1187185"/>
                <a:gd name="connsiteX2" fmla="*/ 243384 w 570928"/>
                <a:gd name="connsiteY2" fmla="*/ 555974 h 1187185"/>
                <a:gd name="connsiteX3" fmla="*/ 344283 w 570928"/>
                <a:gd name="connsiteY3" fmla="*/ 625342 h 1187185"/>
                <a:gd name="connsiteX4" fmla="*/ 344283 w 570928"/>
                <a:gd name="connsiteY4" fmla="*/ 719935 h 1187185"/>
                <a:gd name="connsiteX5" fmla="*/ 293834 w 570928"/>
                <a:gd name="connsiteY5" fmla="*/ 1041551 h 1187185"/>
                <a:gd name="connsiteX6" fmla="*/ 205547 w 570928"/>
                <a:gd name="connsiteY6" fmla="*/ 1148757 h 1187185"/>
                <a:gd name="connsiteX7" fmla="*/ 476714 w 570928"/>
                <a:gd name="connsiteY7" fmla="*/ 1148757 h 1187185"/>
                <a:gd name="connsiteX8" fmla="*/ 552388 w 570928"/>
                <a:gd name="connsiteY8" fmla="*/ 688404 h 1187185"/>
                <a:gd name="connsiteX9" fmla="*/ 558694 w 570928"/>
                <a:gd name="connsiteY9" fmla="*/ 303725 h 1187185"/>
                <a:gd name="connsiteX10" fmla="*/ 407345 w 570928"/>
                <a:gd name="connsiteY10" fmla="*/ 146070 h 1187185"/>
                <a:gd name="connsiteX11" fmla="*/ 186628 w 570928"/>
                <a:gd name="connsiteY11" fmla="*/ 32558 h 1187185"/>
                <a:gd name="connsiteX12" fmla="*/ 16361 w 570928"/>
                <a:gd name="connsiteY12" fmla="*/ 7334 h 1187185"/>
                <a:gd name="connsiteX13" fmla="*/ 16361 w 570928"/>
                <a:gd name="connsiteY13" fmla="*/ 164989 h 11871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570928" h="1187185">
                  <a:moveTo>
                    <a:pt x="16361" y="164989"/>
                  </a:moveTo>
                  <a:cubicBezTo>
                    <a:pt x="25820" y="239612"/>
                    <a:pt x="35279" y="389910"/>
                    <a:pt x="73116" y="455074"/>
                  </a:cubicBezTo>
                  <a:cubicBezTo>
                    <a:pt x="110953" y="520238"/>
                    <a:pt x="198189" y="527596"/>
                    <a:pt x="243384" y="555974"/>
                  </a:cubicBezTo>
                  <a:cubicBezTo>
                    <a:pt x="288579" y="584352"/>
                    <a:pt x="327467" y="598015"/>
                    <a:pt x="344283" y="625342"/>
                  </a:cubicBezTo>
                  <a:cubicBezTo>
                    <a:pt x="361100" y="652669"/>
                    <a:pt x="352691" y="650567"/>
                    <a:pt x="344283" y="719935"/>
                  </a:cubicBezTo>
                  <a:cubicBezTo>
                    <a:pt x="335875" y="789303"/>
                    <a:pt x="316957" y="970081"/>
                    <a:pt x="293834" y="1041551"/>
                  </a:cubicBezTo>
                  <a:cubicBezTo>
                    <a:pt x="270711" y="1113021"/>
                    <a:pt x="175067" y="1130889"/>
                    <a:pt x="205547" y="1148757"/>
                  </a:cubicBezTo>
                  <a:cubicBezTo>
                    <a:pt x="236027" y="1166625"/>
                    <a:pt x="418907" y="1225482"/>
                    <a:pt x="476714" y="1148757"/>
                  </a:cubicBezTo>
                  <a:cubicBezTo>
                    <a:pt x="534521" y="1072032"/>
                    <a:pt x="538725" y="829243"/>
                    <a:pt x="552388" y="688404"/>
                  </a:cubicBezTo>
                  <a:cubicBezTo>
                    <a:pt x="566051" y="547565"/>
                    <a:pt x="582868" y="394114"/>
                    <a:pt x="558694" y="303725"/>
                  </a:cubicBezTo>
                  <a:cubicBezTo>
                    <a:pt x="534520" y="213336"/>
                    <a:pt x="469356" y="191264"/>
                    <a:pt x="407345" y="146070"/>
                  </a:cubicBezTo>
                  <a:cubicBezTo>
                    <a:pt x="345334" y="100876"/>
                    <a:pt x="251792" y="55681"/>
                    <a:pt x="186628" y="32558"/>
                  </a:cubicBezTo>
                  <a:cubicBezTo>
                    <a:pt x="121464" y="9435"/>
                    <a:pt x="47892" y="-11585"/>
                    <a:pt x="16361" y="7334"/>
                  </a:cubicBezTo>
                  <a:cubicBezTo>
                    <a:pt x="-15170" y="26253"/>
                    <a:pt x="6902" y="90366"/>
                    <a:pt x="16361" y="164989"/>
                  </a:cubicBezTo>
                  <a:close/>
                </a:path>
              </a:pathLst>
            </a:custGeom>
            <a:solidFill>
              <a:srgbClr val="4639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3" name="Freeform 262"/>
            <p:cNvSpPr/>
            <p:nvPr/>
          </p:nvSpPr>
          <p:spPr>
            <a:xfrm flipH="1">
              <a:off x="7878680" y="319027"/>
              <a:ext cx="252068" cy="446046"/>
            </a:xfrm>
            <a:custGeom>
              <a:avLst/>
              <a:gdLst>
                <a:gd name="connsiteX0" fmla="*/ 16361 w 570928"/>
                <a:gd name="connsiteY0" fmla="*/ 164989 h 1187185"/>
                <a:gd name="connsiteX1" fmla="*/ 73116 w 570928"/>
                <a:gd name="connsiteY1" fmla="*/ 455074 h 1187185"/>
                <a:gd name="connsiteX2" fmla="*/ 243384 w 570928"/>
                <a:gd name="connsiteY2" fmla="*/ 555974 h 1187185"/>
                <a:gd name="connsiteX3" fmla="*/ 344283 w 570928"/>
                <a:gd name="connsiteY3" fmla="*/ 625342 h 1187185"/>
                <a:gd name="connsiteX4" fmla="*/ 344283 w 570928"/>
                <a:gd name="connsiteY4" fmla="*/ 719935 h 1187185"/>
                <a:gd name="connsiteX5" fmla="*/ 293834 w 570928"/>
                <a:gd name="connsiteY5" fmla="*/ 1041551 h 1187185"/>
                <a:gd name="connsiteX6" fmla="*/ 205547 w 570928"/>
                <a:gd name="connsiteY6" fmla="*/ 1148757 h 1187185"/>
                <a:gd name="connsiteX7" fmla="*/ 476714 w 570928"/>
                <a:gd name="connsiteY7" fmla="*/ 1148757 h 1187185"/>
                <a:gd name="connsiteX8" fmla="*/ 552388 w 570928"/>
                <a:gd name="connsiteY8" fmla="*/ 688404 h 1187185"/>
                <a:gd name="connsiteX9" fmla="*/ 558694 w 570928"/>
                <a:gd name="connsiteY9" fmla="*/ 303725 h 1187185"/>
                <a:gd name="connsiteX10" fmla="*/ 407345 w 570928"/>
                <a:gd name="connsiteY10" fmla="*/ 146070 h 1187185"/>
                <a:gd name="connsiteX11" fmla="*/ 186628 w 570928"/>
                <a:gd name="connsiteY11" fmla="*/ 32558 h 1187185"/>
                <a:gd name="connsiteX12" fmla="*/ 16361 w 570928"/>
                <a:gd name="connsiteY12" fmla="*/ 7334 h 1187185"/>
                <a:gd name="connsiteX13" fmla="*/ 16361 w 570928"/>
                <a:gd name="connsiteY13" fmla="*/ 164989 h 11871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570928" h="1187185">
                  <a:moveTo>
                    <a:pt x="16361" y="164989"/>
                  </a:moveTo>
                  <a:cubicBezTo>
                    <a:pt x="25820" y="239612"/>
                    <a:pt x="35279" y="389910"/>
                    <a:pt x="73116" y="455074"/>
                  </a:cubicBezTo>
                  <a:cubicBezTo>
                    <a:pt x="110953" y="520238"/>
                    <a:pt x="198189" y="527596"/>
                    <a:pt x="243384" y="555974"/>
                  </a:cubicBezTo>
                  <a:cubicBezTo>
                    <a:pt x="288579" y="584352"/>
                    <a:pt x="327467" y="598015"/>
                    <a:pt x="344283" y="625342"/>
                  </a:cubicBezTo>
                  <a:cubicBezTo>
                    <a:pt x="361100" y="652669"/>
                    <a:pt x="352691" y="650567"/>
                    <a:pt x="344283" y="719935"/>
                  </a:cubicBezTo>
                  <a:cubicBezTo>
                    <a:pt x="335875" y="789303"/>
                    <a:pt x="316957" y="970081"/>
                    <a:pt x="293834" y="1041551"/>
                  </a:cubicBezTo>
                  <a:cubicBezTo>
                    <a:pt x="270711" y="1113021"/>
                    <a:pt x="175067" y="1130889"/>
                    <a:pt x="205547" y="1148757"/>
                  </a:cubicBezTo>
                  <a:cubicBezTo>
                    <a:pt x="236027" y="1166625"/>
                    <a:pt x="418907" y="1225482"/>
                    <a:pt x="476714" y="1148757"/>
                  </a:cubicBezTo>
                  <a:cubicBezTo>
                    <a:pt x="534521" y="1072032"/>
                    <a:pt x="538725" y="829243"/>
                    <a:pt x="552388" y="688404"/>
                  </a:cubicBezTo>
                  <a:cubicBezTo>
                    <a:pt x="566051" y="547565"/>
                    <a:pt x="582868" y="394114"/>
                    <a:pt x="558694" y="303725"/>
                  </a:cubicBezTo>
                  <a:cubicBezTo>
                    <a:pt x="534520" y="213336"/>
                    <a:pt x="469356" y="191264"/>
                    <a:pt x="407345" y="146070"/>
                  </a:cubicBezTo>
                  <a:cubicBezTo>
                    <a:pt x="345334" y="100876"/>
                    <a:pt x="251792" y="55681"/>
                    <a:pt x="186628" y="32558"/>
                  </a:cubicBezTo>
                  <a:cubicBezTo>
                    <a:pt x="121464" y="9435"/>
                    <a:pt x="47892" y="-11585"/>
                    <a:pt x="16361" y="7334"/>
                  </a:cubicBezTo>
                  <a:cubicBezTo>
                    <a:pt x="-15170" y="26253"/>
                    <a:pt x="6902" y="90366"/>
                    <a:pt x="16361" y="164989"/>
                  </a:cubicBez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264" name="Group 263"/>
            <p:cNvGrpSpPr/>
            <p:nvPr/>
          </p:nvGrpSpPr>
          <p:grpSpPr>
            <a:xfrm>
              <a:off x="7692643" y="219508"/>
              <a:ext cx="914400" cy="310157"/>
              <a:chOff x="3662479" y="3416416"/>
              <a:chExt cx="914400" cy="310157"/>
            </a:xfrm>
          </p:grpSpPr>
          <p:grpSp>
            <p:nvGrpSpPr>
              <p:cNvPr id="290" name="Group 289"/>
              <p:cNvGrpSpPr/>
              <p:nvPr/>
            </p:nvGrpSpPr>
            <p:grpSpPr>
              <a:xfrm>
                <a:off x="3662479" y="3416416"/>
                <a:ext cx="914400" cy="310157"/>
                <a:chOff x="3662479" y="3416416"/>
                <a:chExt cx="914400" cy="310157"/>
              </a:xfrm>
            </p:grpSpPr>
            <p:sp>
              <p:nvSpPr>
                <p:cNvPr id="298" name="Oval 297"/>
                <p:cNvSpPr/>
                <p:nvPr/>
              </p:nvSpPr>
              <p:spPr>
                <a:xfrm>
                  <a:off x="3662479" y="3587846"/>
                  <a:ext cx="914400" cy="138727"/>
                </a:xfrm>
                <a:prstGeom prst="ellipse">
                  <a:avLst/>
                </a:prstGeom>
                <a:solidFill>
                  <a:srgbClr val="00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  <p:sp>
              <p:nvSpPr>
                <p:cNvPr id="299" name="Freeform 298"/>
                <p:cNvSpPr/>
                <p:nvPr/>
              </p:nvSpPr>
              <p:spPr>
                <a:xfrm>
                  <a:off x="3875756" y="3416416"/>
                  <a:ext cx="468042" cy="206167"/>
                </a:xfrm>
                <a:custGeom>
                  <a:avLst/>
                  <a:gdLst>
                    <a:gd name="connsiteX0" fmla="*/ 234086 w 468042"/>
                    <a:gd name="connsiteY0" fmla="*/ 0 h 206167"/>
                    <a:gd name="connsiteX1" fmla="*/ 466483 w 468042"/>
                    <a:gd name="connsiteY1" fmla="*/ 189409 h 206167"/>
                    <a:gd name="connsiteX2" fmla="*/ 468042 w 468042"/>
                    <a:gd name="connsiteY2" fmla="*/ 204874 h 206167"/>
                    <a:gd name="connsiteX3" fmla="*/ 419835 w 468042"/>
                    <a:gd name="connsiteY3" fmla="*/ 200904 h 206167"/>
                    <a:gd name="connsiteX4" fmla="*/ 241872 w 468042"/>
                    <a:gd name="connsiteY4" fmla="*/ 195453 h 206167"/>
                    <a:gd name="connsiteX5" fmla="*/ 63909 w 468042"/>
                    <a:gd name="connsiteY5" fmla="*/ 200904 h 206167"/>
                    <a:gd name="connsiteX6" fmla="*/ 0 w 468042"/>
                    <a:gd name="connsiteY6" fmla="*/ 206167 h 206167"/>
                    <a:gd name="connsiteX7" fmla="*/ 1689 w 468042"/>
                    <a:gd name="connsiteY7" fmla="*/ 189409 h 206167"/>
                    <a:gd name="connsiteX8" fmla="*/ 234086 w 468042"/>
                    <a:gd name="connsiteY8" fmla="*/ 0 h 2061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68042" h="206167">
                      <a:moveTo>
                        <a:pt x="234086" y="0"/>
                      </a:moveTo>
                      <a:cubicBezTo>
                        <a:pt x="348721" y="0"/>
                        <a:pt x="444363" y="81313"/>
                        <a:pt x="466483" y="189409"/>
                      </a:cubicBezTo>
                      <a:lnTo>
                        <a:pt x="468042" y="204874"/>
                      </a:lnTo>
                      <a:lnTo>
                        <a:pt x="419835" y="200904"/>
                      </a:lnTo>
                      <a:cubicBezTo>
                        <a:pt x="365137" y="197394"/>
                        <a:pt x="304998" y="195453"/>
                        <a:pt x="241872" y="195453"/>
                      </a:cubicBezTo>
                      <a:cubicBezTo>
                        <a:pt x="178746" y="195453"/>
                        <a:pt x="118608" y="197394"/>
                        <a:pt x="63909" y="200904"/>
                      </a:cubicBezTo>
                      <a:lnTo>
                        <a:pt x="0" y="206167"/>
                      </a:lnTo>
                      <a:lnTo>
                        <a:pt x="1689" y="189409"/>
                      </a:lnTo>
                      <a:cubicBezTo>
                        <a:pt x="23809" y="81313"/>
                        <a:pt x="119452" y="0"/>
                        <a:pt x="234086" y="0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</p:grpSp>
          <p:grpSp>
            <p:nvGrpSpPr>
              <p:cNvPr id="291" name="Group 290"/>
              <p:cNvGrpSpPr/>
              <p:nvPr/>
            </p:nvGrpSpPr>
            <p:grpSpPr>
              <a:xfrm>
                <a:off x="4226325" y="3537466"/>
                <a:ext cx="141908" cy="137380"/>
                <a:chOff x="5889203" y="4118786"/>
                <a:chExt cx="283815" cy="274760"/>
              </a:xfrm>
            </p:grpSpPr>
            <p:sp>
              <p:nvSpPr>
                <p:cNvPr id="292" name="Oval 291"/>
                <p:cNvSpPr/>
                <p:nvPr/>
              </p:nvSpPr>
              <p:spPr>
                <a:xfrm>
                  <a:off x="5889203" y="4154263"/>
                  <a:ext cx="129210" cy="129210"/>
                </a:xfrm>
                <a:prstGeom prst="ellipse">
                  <a:avLst/>
                </a:prstGeom>
                <a:solidFill>
                  <a:schemeClr val="accent5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  <p:sp>
              <p:nvSpPr>
                <p:cNvPr id="293" name="Oval 292"/>
                <p:cNvSpPr/>
                <p:nvPr/>
              </p:nvSpPr>
              <p:spPr>
                <a:xfrm>
                  <a:off x="5889203" y="4247996"/>
                  <a:ext cx="129210" cy="129210"/>
                </a:xfrm>
                <a:prstGeom prst="ellipse">
                  <a:avLst/>
                </a:prstGeom>
                <a:solidFill>
                  <a:schemeClr val="accent5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  <p:sp>
              <p:nvSpPr>
                <p:cNvPr id="294" name="Oval 293"/>
                <p:cNvSpPr/>
                <p:nvPr/>
              </p:nvSpPr>
              <p:spPr>
                <a:xfrm>
                  <a:off x="5986183" y="4264336"/>
                  <a:ext cx="129210" cy="129210"/>
                </a:xfrm>
                <a:prstGeom prst="ellipse">
                  <a:avLst/>
                </a:prstGeom>
                <a:solidFill>
                  <a:schemeClr val="accent5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  <p:sp>
              <p:nvSpPr>
                <p:cNvPr id="295" name="Oval 294"/>
                <p:cNvSpPr/>
                <p:nvPr/>
              </p:nvSpPr>
              <p:spPr>
                <a:xfrm>
                  <a:off x="6043808" y="4203001"/>
                  <a:ext cx="129210" cy="129210"/>
                </a:xfrm>
                <a:prstGeom prst="ellipse">
                  <a:avLst/>
                </a:prstGeom>
                <a:solidFill>
                  <a:schemeClr val="accent5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  <p:sp>
              <p:nvSpPr>
                <p:cNvPr id="296" name="Oval 295"/>
                <p:cNvSpPr/>
                <p:nvPr/>
              </p:nvSpPr>
              <p:spPr>
                <a:xfrm>
                  <a:off x="5979203" y="4118786"/>
                  <a:ext cx="129210" cy="129210"/>
                </a:xfrm>
                <a:prstGeom prst="ellipse">
                  <a:avLst/>
                </a:prstGeom>
                <a:solidFill>
                  <a:schemeClr val="accent5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  <p:sp>
              <p:nvSpPr>
                <p:cNvPr id="297" name="Oval 296"/>
                <p:cNvSpPr/>
                <p:nvPr/>
              </p:nvSpPr>
              <p:spPr>
                <a:xfrm>
                  <a:off x="5959838" y="4193910"/>
                  <a:ext cx="129210" cy="129210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</p:grpSp>
        </p:grpSp>
        <p:sp>
          <p:nvSpPr>
            <p:cNvPr id="265" name="AutoShape 7"/>
            <p:cNvSpPr>
              <a:spLocks noChangeArrowheads="1"/>
            </p:cNvSpPr>
            <p:nvPr/>
          </p:nvSpPr>
          <p:spPr bwMode="auto">
            <a:xfrm rot="8861862">
              <a:off x="8398038" y="756823"/>
              <a:ext cx="227377" cy="757051"/>
            </a:xfrm>
            <a:prstGeom prst="roundRect">
              <a:avLst>
                <a:gd name="adj" fmla="val 50000"/>
              </a:avLst>
            </a:prstGeom>
            <a:solidFill>
              <a:srgbClr val="000000"/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266" name="Group 265"/>
            <p:cNvGrpSpPr/>
            <p:nvPr/>
          </p:nvGrpSpPr>
          <p:grpSpPr>
            <a:xfrm>
              <a:off x="7968797" y="770680"/>
              <a:ext cx="336182" cy="662881"/>
              <a:chOff x="5192737" y="3808916"/>
              <a:chExt cx="336182" cy="662881"/>
            </a:xfrm>
          </p:grpSpPr>
          <p:sp>
            <p:nvSpPr>
              <p:cNvPr id="282" name="Rounded Rectangle 281"/>
              <p:cNvSpPr/>
              <p:nvPr/>
            </p:nvSpPr>
            <p:spPr>
              <a:xfrm>
                <a:off x="5192737" y="3808916"/>
                <a:ext cx="291748" cy="121738"/>
              </a:xfrm>
              <a:prstGeom prst="roundRect">
                <a:avLst/>
              </a:pr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83" name="Freeform 282"/>
              <p:cNvSpPr/>
              <p:nvPr/>
            </p:nvSpPr>
            <p:spPr>
              <a:xfrm flipH="1">
                <a:off x="5309101" y="3809160"/>
                <a:ext cx="175383" cy="121738"/>
              </a:xfrm>
              <a:custGeom>
                <a:avLst/>
                <a:gdLst>
                  <a:gd name="connsiteX0" fmla="*/ 25805 w 168131"/>
                  <a:gd name="connsiteY0" fmla="*/ 0 h 154828"/>
                  <a:gd name="connsiteX1" fmla="*/ 168131 w 168131"/>
                  <a:gd name="connsiteY1" fmla="*/ 0 h 154828"/>
                  <a:gd name="connsiteX2" fmla="*/ 168131 w 168131"/>
                  <a:gd name="connsiteY2" fmla="*/ 154828 h 154828"/>
                  <a:gd name="connsiteX3" fmla="*/ 25805 w 168131"/>
                  <a:gd name="connsiteY3" fmla="*/ 154828 h 154828"/>
                  <a:gd name="connsiteX4" fmla="*/ 0 w 168131"/>
                  <a:gd name="connsiteY4" fmla="*/ 129023 h 154828"/>
                  <a:gd name="connsiteX5" fmla="*/ 0 w 168131"/>
                  <a:gd name="connsiteY5" fmla="*/ 25805 h 154828"/>
                  <a:gd name="connsiteX6" fmla="*/ 25805 w 168131"/>
                  <a:gd name="connsiteY6" fmla="*/ 0 h 1548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8131" h="154828">
                    <a:moveTo>
                      <a:pt x="25805" y="0"/>
                    </a:moveTo>
                    <a:lnTo>
                      <a:pt x="168131" y="0"/>
                    </a:lnTo>
                    <a:lnTo>
                      <a:pt x="168131" y="154828"/>
                    </a:lnTo>
                    <a:lnTo>
                      <a:pt x="25805" y="154828"/>
                    </a:lnTo>
                    <a:cubicBezTo>
                      <a:pt x="11553" y="154828"/>
                      <a:pt x="0" y="143275"/>
                      <a:pt x="0" y="129023"/>
                    </a:cubicBezTo>
                    <a:lnTo>
                      <a:pt x="0" y="25805"/>
                    </a:lnTo>
                    <a:cubicBezTo>
                      <a:pt x="0" y="11553"/>
                      <a:pt x="11553" y="0"/>
                      <a:pt x="25805" y="0"/>
                    </a:cubicBezTo>
                    <a:close/>
                  </a:path>
                </a:pathLst>
              </a:custGeom>
              <a:solidFill>
                <a:srgbClr val="F8723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84" name="Freeform 283"/>
              <p:cNvSpPr/>
              <p:nvPr/>
            </p:nvSpPr>
            <p:spPr>
              <a:xfrm rot="16200000" flipH="1">
                <a:off x="5358795" y="3884257"/>
                <a:ext cx="175383" cy="121738"/>
              </a:xfrm>
              <a:custGeom>
                <a:avLst/>
                <a:gdLst>
                  <a:gd name="connsiteX0" fmla="*/ 25805 w 168131"/>
                  <a:gd name="connsiteY0" fmla="*/ 0 h 154828"/>
                  <a:gd name="connsiteX1" fmla="*/ 168131 w 168131"/>
                  <a:gd name="connsiteY1" fmla="*/ 0 h 154828"/>
                  <a:gd name="connsiteX2" fmla="*/ 168131 w 168131"/>
                  <a:gd name="connsiteY2" fmla="*/ 154828 h 154828"/>
                  <a:gd name="connsiteX3" fmla="*/ 25805 w 168131"/>
                  <a:gd name="connsiteY3" fmla="*/ 154828 h 154828"/>
                  <a:gd name="connsiteX4" fmla="*/ 0 w 168131"/>
                  <a:gd name="connsiteY4" fmla="*/ 129023 h 154828"/>
                  <a:gd name="connsiteX5" fmla="*/ 0 w 168131"/>
                  <a:gd name="connsiteY5" fmla="*/ 25805 h 154828"/>
                  <a:gd name="connsiteX6" fmla="*/ 25805 w 168131"/>
                  <a:gd name="connsiteY6" fmla="*/ 0 h 1548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8131" h="154828">
                    <a:moveTo>
                      <a:pt x="25805" y="0"/>
                    </a:moveTo>
                    <a:lnTo>
                      <a:pt x="168131" y="0"/>
                    </a:lnTo>
                    <a:lnTo>
                      <a:pt x="168131" y="154828"/>
                    </a:lnTo>
                    <a:lnTo>
                      <a:pt x="25805" y="154828"/>
                    </a:lnTo>
                    <a:cubicBezTo>
                      <a:pt x="11553" y="154828"/>
                      <a:pt x="0" y="143275"/>
                      <a:pt x="0" y="129023"/>
                    </a:cubicBezTo>
                    <a:lnTo>
                      <a:pt x="0" y="25805"/>
                    </a:lnTo>
                    <a:cubicBezTo>
                      <a:pt x="0" y="11553"/>
                      <a:pt x="11553" y="0"/>
                      <a:pt x="25805" y="0"/>
                    </a:cubicBezTo>
                    <a:close/>
                  </a:path>
                </a:pathLst>
              </a:custGeom>
              <a:solidFill>
                <a:srgbClr val="F8723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85" name="Round Same Side Corner Rectangle 284"/>
              <p:cNvSpPr/>
              <p:nvPr/>
            </p:nvSpPr>
            <p:spPr>
              <a:xfrm rot="5400000">
                <a:off x="5406850" y="3809845"/>
                <a:ext cx="122400" cy="121738"/>
              </a:xfrm>
              <a:prstGeom prst="round2SameRect">
                <a:avLst/>
              </a:pr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86" name="Rectangle 285"/>
              <p:cNvSpPr/>
              <p:nvPr/>
            </p:nvSpPr>
            <p:spPr>
              <a:xfrm rot="16200000" flipH="1">
                <a:off x="5384411" y="4106700"/>
                <a:ext cx="122400" cy="121738"/>
              </a:xfrm>
              <a:prstGeom prst="rect">
                <a:avLst/>
              </a:prstGeom>
              <a:solidFill>
                <a:srgbClr val="F8723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87" name="Rectangle 286"/>
              <p:cNvSpPr/>
              <p:nvPr/>
            </p:nvSpPr>
            <p:spPr>
              <a:xfrm rot="10800000">
                <a:off x="5384397" y="4003929"/>
                <a:ext cx="122400" cy="121738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88" name="Rectangle 287"/>
              <p:cNvSpPr/>
              <p:nvPr/>
            </p:nvSpPr>
            <p:spPr>
              <a:xfrm rot="10800000">
                <a:off x="5384397" y="4227989"/>
                <a:ext cx="122400" cy="121738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89" name="Round Same Side Corner Rectangle 288"/>
              <p:cNvSpPr/>
              <p:nvPr/>
            </p:nvSpPr>
            <p:spPr>
              <a:xfrm rot="10800000" flipH="1">
                <a:off x="5384411" y="4350059"/>
                <a:ext cx="122400" cy="121738"/>
              </a:xfrm>
              <a:prstGeom prst="round2SameRect">
                <a:avLst/>
              </a:prstGeom>
              <a:solidFill>
                <a:srgbClr val="F8723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grpSp>
          <p:nvGrpSpPr>
            <p:cNvPr id="267" name="Group 266"/>
            <p:cNvGrpSpPr/>
            <p:nvPr/>
          </p:nvGrpSpPr>
          <p:grpSpPr>
            <a:xfrm>
              <a:off x="8119380" y="1325079"/>
              <a:ext cx="18000" cy="110865"/>
              <a:chOff x="5098541" y="4740293"/>
              <a:chExt cx="18000" cy="110865"/>
            </a:xfrm>
          </p:grpSpPr>
          <p:sp>
            <p:nvSpPr>
              <p:cNvPr id="279" name="Oval 278"/>
              <p:cNvSpPr/>
              <p:nvPr/>
            </p:nvSpPr>
            <p:spPr>
              <a:xfrm flipV="1">
                <a:off x="5098541" y="4740293"/>
                <a:ext cx="18000" cy="18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80" name="Oval 279"/>
              <p:cNvSpPr/>
              <p:nvPr/>
            </p:nvSpPr>
            <p:spPr>
              <a:xfrm flipV="1">
                <a:off x="5098541" y="4786725"/>
                <a:ext cx="18000" cy="18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281" name="Oval 280"/>
              <p:cNvSpPr/>
              <p:nvPr/>
            </p:nvSpPr>
            <p:spPr>
              <a:xfrm flipV="1">
                <a:off x="5098541" y="4833158"/>
                <a:ext cx="18000" cy="180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</p:grpSp>
        <p:sp>
          <p:nvSpPr>
            <p:cNvPr id="268" name="Freeform 267"/>
            <p:cNvSpPr/>
            <p:nvPr/>
          </p:nvSpPr>
          <p:spPr>
            <a:xfrm rot="735534" flipV="1">
              <a:off x="7729277" y="2344820"/>
              <a:ext cx="376468" cy="130901"/>
            </a:xfrm>
            <a:custGeom>
              <a:avLst/>
              <a:gdLst>
                <a:gd name="connsiteX0" fmla="*/ 457455 w 1091869"/>
                <a:gd name="connsiteY0" fmla="*/ 0 h 592584"/>
                <a:gd name="connsiteX1" fmla="*/ 836442 w 1091869"/>
                <a:gd name="connsiteY1" fmla="*/ 201819 h 592584"/>
                <a:gd name="connsiteX2" fmla="*/ 1091869 w 1091869"/>
                <a:gd name="connsiteY2" fmla="*/ 581014 h 592584"/>
                <a:gd name="connsiteX3" fmla="*/ 1074693 w 1091869"/>
                <a:gd name="connsiteY3" fmla="*/ 592584 h 592584"/>
                <a:gd name="connsiteX4" fmla="*/ 22721 w 1091869"/>
                <a:gd name="connsiteY4" fmla="*/ 592584 h 592584"/>
                <a:gd name="connsiteX5" fmla="*/ 8427 w 1091869"/>
                <a:gd name="connsiteY5" fmla="*/ 545000 h 592584"/>
                <a:gd name="connsiteX6" fmla="*/ 201820 w 1091869"/>
                <a:gd name="connsiteY6" fmla="*/ 78051 h 592584"/>
                <a:gd name="connsiteX7" fmla="*/ 457455 w 1091869"/>
                <a:gd name="connsiteY7" fmla="*/ 0 h 5925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091869" h="592584">
                  <a:moveTo>
                    <a:pt x="457455" y="0"/>
                  </a:moveTo>
                  <a:cubicBezTo>
                    <a:pt x="604224" y="200"/>
                    <a:pt x="748275" y="70929"/>
                    <a:pt x="836442" y="201819"/>
                  </a:cubicBezTo>
                  <a:lnTo>
                    <a:pt x="1091869" y="581014"/>
                  </a:lnTo>
                  <a:lnTo>
                    <a:pt x="1074693" y="592584"/>
                  </a:lnTo>
                  <a:lnTo>
                    <a:pt x="22721" y="592584"/>
                  </a:lnTo>
                  <a:lnTo>
                    <a:pt x="8427" y="545000"/>
                  </a:lnTo>
                  <a:cubicBezTo>
                    <a:pt x="-25684" y="370126"/>
                    <a:pt x="44752" y="183853"/>
                    <a:pt x="201820" y="78051"/>
                  </a:cubicBezTo>
                  <a:cubicBezTo>
                    <a:pt x="280354" y="25150"/>
                    <a:pt x="369394" y="-120"/>
                    <a:pt x="457455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269" name="Rounded Rectangle 268"/>
            <p:cNvSpPr/>
            <p:nvPr/>
          </p:nvSpPr>
          <p:spPr>
            <a:xfrm>
              <a:off x="8062852" y="2377695"/>
              <a:ext cx="57695" cy="97525"/>
            </a:xfrm>
            <a:prstGeom prst="roundRect">
              <a:avLst/>
            </a:prstGeom>
            <a:solidFill>
              <a:srgbClr val="0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270" name="Rounded Rectangle 269"/>
            <p:cNvSpPr/>
            <p:nvPr/>
          </p:nvSpPr>
          <p:spPr>
            <a:xfrm>
              <a:off x="8163961" y="2377695"/>
              <a:ext cx="57695" cy="97525"/>
            </a:xfrm>
            <a:prstGeom prst="roundRect">
              <a:avLst/>
            </a:prstGeom>
            <a:solidFill>
              <a:srgbClr val="0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271" name="Freeform 270"/>
            <p:cNvSpPr/>
            <p:nvPr/>
          </p:nvSpPr>
          <p:spPr>
            <a:xfrm rot="20864466" flipH="1" flipV="1">
              <a:off x="8173566" y="2344820"/>
              <a:ext cx="376468" cy="130901"/>
            </a:xfrm>
            <a:custGeom>
              <a:avLst/>
              <a:gdLst>
                <a:gd name="connsiteX0" fmla="*/ 457455 w 1091869"/>
                <a:gd name="connsiteY0" fmla="*/ 0 h 592584"/>
                <a:gd name="connsiteX1" fmla="*/ 836442 w 1091869"/>
                <a:gd name="connsiteY1" fmla="*/ 201819 h 592584"/>
                <a:gd name="connsiteX2" fmla="*/ 1091869 w 1091869"/>
                <a:gd name="connsiteY2" fmla="*/ 581014 h 592584"/>
                <a:gd name="connsiteX3" fmla="*/ 1074693 w 1091869"/>
                <a:gd name="connsiteY3" fmla="*/ 592584 h 592584"/>
                <a:gd name="connsiteX4" fmla="*/ 22721 w 1091869"/>
                <a:gd name="connsiteY4" fmla="*/ 592584 h 592584"/>
                <a:gd name="connsiteX5" fmla="*/ 8427 w 1091869"/>
                <a:gd name="connsiteY5" fmla="*/ 545000 h 592584"/>
                <a:gd name="connsiteX6" fmla="*/ 201820 w 1091869"/>
                <a:gd name="connsiteY6" fmla="*/ 78051 h 592584"/>
                <a:gd name="connsiteX7" fmla="*/ 457455 w 1091869"/>
                <a:gd name="connsiteY7" fmla="*/ 0 h 5925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091869" h="592584">
                  <a:moveTo>
                    <a:pt x="457455" y="0"/>
                  </a:moveTo>
                  <a:cubicBezTo>
                    <a:pt x="604224" y="200"/>
                    <a:pt x="748275" y="70929"/>
                    <a:pt x="836442" y="201819"/>
                  </a:cubicBezTo>
                  <a:lnTo>
                    <a:pt x="1091869" y="581014"/>
                  </a:lnTo>
                  <a:lnTo>
                    <a:pt x="1074693" y="592584"/>
                  </a:lnTo>
                  <a:lnTo>
                    <a:pt x="22721" y="592584"/>
                  </a:lnTo>
                  <a:lnTo>
                    <a:pt x="8427" y="545000"/>
                  </a:lnTo>
                  <a:cubicBezTo>
                    <a:pt x="-25684" y="370126"/>
                    <a:pt x="44752" y="183853"/>
                    <a:pt x="201820" y="78051"/>
                  </a:cubicBezTo>
                  <a:cubicBezTo>
                    <a:pt x="280354" y="25150"/>
                    <a:pt x="369394" y="-120"/>
                    <a:pt x="457455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grpSp>
          <p:nvGrpSpPr>
            <p:cNvPr id="272" name="Group 271"/>
            <p:cNvGrpSpPr/>
            <p:nvPr/>
          </p:nvGrpSpPr>
          <p:grpSpPr>
            <a:xfrm>
              <a:off x="8413778" y="1246188"/>
              <a:ext cx="478927" cy="467310"/>
              <a:chOff x="5050396" y="4520066"/>
              <a:chExt cx="478927" cy="467310"/>
            </a:xfrm>
          </p:grpSpPr>
          <p:sp>
            <p:nvSpPr>
              <p:cNvPr id="274" name="Block Arc 273"/>
              <p:cNvSpPr/>
              <p:nvPr/>
            </p:nvSpPr>
            <p:spPr>
              <a:xfrm>
                <a:off x="5195631" y="4520066"/>
                <a:ext cx="210560" cy="379246"/>
              </a:xfrm>
              <a:prstGeom prst="blockArc">
                <a:avLst/>
              </a:prstGeom>
              <a:solidFill>
                <a:schemeClr val="accent5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275" name="Group 274"/>
              <p:cNvGrpSpPr/>
              <p:nvPr/>
            </p:nvGrpSpPr>
            <p:grpSpPr>
              <a:xfrm>
                <a:off x="5050396" y="4654121"/>
                <a:ext cx="478927" cy="333255"/>
                <a:chOff x="5050396" y="4482729"/>
                <a:chExt cx="725239" cy="504648"/>
              </a:xfrm>
            </p:grpSpPr>
            <p:sp>
              <p:nvSpPr>
                <p:cNvPr id="277" name="Round Same Side Corner Rectangle 276"/>
                <p:cNvSpPr/>
                <p:nvPr/>
              </p:nvSpPr>
              <p:spPr>
                <a:xfrm>
                  <a:off x="5104462" y="4482729"/>
                  <a:ext cx="671173" cy="504648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  <p:sp>
              <p:nvSpPr>
                <p:cNvPr id="278" name="Round Same Side Corner Rectangle 277"/>
                <p:cNvSpPr/>
                <p:nvPr/>
              </p:nvSpPr>
              <p:spPr>
                <a:xfrm>
                  <a:off x="5050396" y="4482729"/>
                  <a:ext cx="671173" cy="504648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chemeClr val="accent5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</p:grpSp>
          <p:sp>
            <p:nvSpPr>
              <p:cNvPr id="276" name="Block Arc 275"/>
              <p:cNvSpPr/>
              <p:nvPr/>
            </p:nvSpPr>
            <p:spPr>
              <a:xfrm>
                <a:off x="5170371" y="4522434"/>
                <a:ext cx="210560" cy="379246"/>
              </a:xfrm>
              <a:prstGeom prst="blockArc">
                <a:avLst/>
              </a:prstGeom>
              <a:solidFill>
                <a:schemeClr val="accent5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583" name="Freeform 582"/>
            <p:cNvSpPr/>
            <p:nvPr/>
          </p:nvSpPr>
          <p:spPr>
            <a:xfrm rot="4899314">
              <a:off x="7158901" y="1519910"/>
              <a:ext cx="178480" cy="126727"/>
            </a:xfrm>
            <a:custGeom>
              <a:avLst/>
              <a:gdLst>
                <a:gd name="connsiteX0" fmla="*/ 0 w 415279"/>
                <a:gd name="connsiteY0" fmla="*/ 0 h 223737"/>
                <a:gd name="connsiteX1" fmla="*/ 193153 w 415279"/>
                <a:gd name="connsiteY1" fmla="*/ 222121 h 223737"/>
                <a:gd name="connsiteX2" fmla="*/ 415279 w 415279"/>
                <a:gd name="connsiteY2" fmla="*/ 106232 h 223737"/>
                <a:gd name="connsiteX3" fmla="*/ 415279 w 415279"/>
                <a:gd name="connsiteY3" fmla="*/ 106232 h 223737"/>
                <a:gd name="connsiteX0" fmla="*/ 0 w 386306"/>
                <a:gd name="connsiteY0" fmla="*/ 0 h 268542"/>
                <a:gd name="connsiteX1" fmla="*/ 164180 w 386306"/>
                <a:gd name="connsiteY1" fmla="*/ 265580 h 268542"/>
                <a:gd name="connsiteX2" fmla="*/ 386306 w 386306"/>
                <a:gd name="connsiteY2" fmla="*/ 149691 h 268542"/>
                <a:gd name="connsiteX3" fmla="*/ 386306 w 386306"/>
                <a:gd name="connsiteY3" fmla="*/ 149691 h 268542"/>
                <a:gd name="connsiteX0" fmla="*/ 0 w 386306"/>
                <a:gd name="connsiteY0" fmla="*/ 0 h 268542"/>
                <a:gd name="connsiteX1" fmla="*/ 164180 w 386306"/>
                <a:gd name="connsiteY1" fmla="*/ 265580 h 268542"/>
                <a:gd name="connsiteX2" fmla="*/ 386306 w 386306"/>
                <a:gd name="connsiteY2" fmla="*/ 149691 h 268542"/>
                <a:gd name="connsiteX3" fmla="*/ 386306 w 386306"/>
                <a:gd name="connsiteY3" fmla="*/ 149691 h 268542"/>
                <a:gd name="connsiteX0" fmla="*/ 0 w 386306"/>
                <a:gd name="connsiteY0" fmla="*/ 0 h 254774"/>
                <a:gd name="connsiteX1" fmla="*/ 154522 w 386306"/>
                <a:gd name="connsiteY1" fmla="*/ 251094 h 254774"/>
                <a:gd name="connsiteX2" fmla="*/ 386306 w 386306"/>
                <a:gd name="connsiteY2" fmla="*/ 149691 h 254774"/>
                <a:gd name="connsiteX3" fmla="*/ 386306 w 386306"/>
                <a:gd name="connsiteY3" fmla="*/ 149691 h 254774"/>
                <a:gd name="connsiteX0" fmla="*/ 0 w 386306"/>
                <a:gd name="connsiteY0" fmla="*/ 0 h 251347"/>
                <a:gd name="connsiteX1" fmla="*/ 154522 w 386306"/>
                <a:gd name="connsiteY1" fmla="*/ 251094 h 251347"/>
                <a:gd name="connsiteX2" fmla="*/ 386306 w 386306"/>
                <a:gd name="connsiteY2" fmla="*/ 149691 h 251347"/>
                <a:gd name="connsiteX3" fmla="*/ 386306 w 386306"/>
                <a:gd name="connsiteY3" fmla="*/ 149691 h 2513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86306" h="251347">
                  <a:moveTo>
                    <a:pt x="0" y="0"/>
                  </a:moveTo>
                  <a:cubicBezTo>
                    <a:pt x="4024" y="140838"/>
                    <a:pt x="41850" y="245460"/>
                    <a:pt x="154522" y="251094"/>
                  </a:cubicBezTo>
                  <a:cubicBezTo>
                    <a:pt x="267194" y="256728"/>
                    <a:pt x="347675" y="166591"/>
                    <a:pt x="386306" y="149691"/>
                  </a:cubicBezTo>
                  <a:lnTo>
                    <a:pt x="386306" y="149691"/>
                  </a:lnTo>
                </a:path>
              </a:pathLst>
            </a:custGeom>
            <a:ln w="85725" cap="rnd">
              <a:solidFill>
                <a:schemeClr val="accent5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33" name="Group 332"/>
          <p:cNvGrpSpPr/>
          <p:nvPr/>
        </p:nvGrpSpPr>
        <p:grpSpPr>
          <a:xfrm>
            <a:off x="7646473" y="3950831"/>
            <a:ext cx="1264387" cy="2495758"/>
            <a:chOff x="7646473" y="3456215"/>
            <a:chExt cx="1264387" cy="2495758"/>
          </a:xfrm>
        </p:grpSpPr>
        <p:grpSp>
          <p:nvGrpSpPr>
            <p:cNvPr id="273" name="Group 272"/>
            <p:cNvGrpSpPr/>
            <p:nvPr/>
          </p:nvGrpSpPr>
          <p:grpSpPr>
            <a:xfrm>
              <a:off x="7677189" y="3456215"/>
              <a:ext cx="919650" cy="1330151"/>
              <a:chOff x="7677189" y="3456215"/>
              <a:chExt cx="919650" cy="1330151"/>
            </a:xfrm>
          </p:grpSpPr>
          <p:sp>
            <p:nvSpPr>
              <p:cNvPr id="485" name="Teardrop 484"/>
              <p:cNvSpPr/>
              <p:nvPr/>
            </p:nvSpPr>
            <p:spPr>
              <a:xfrm>
                <a:off x="7806507" y="4258082"/>
                <a:ext cx="351040" cy="351040"/>
              </a:xfrm>
              <a:prstGeom prst="teardrop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sp>
            <p:nvSpPr>
              <p:cNvPr id="486" name="Teardrop 485"/>
              <p:cNvSpPr/>
              <p:nvPr/>
            </p:nvSpPr>
            <p:spPr>
              <a:xfrm flipH="1">
                <a:off x="8160657" y="4258082"/>
                <a:ext cx="351040" cy="351040"/>
              </a:xfrm>
              <a:prstGeom prst="teardrop">
                <a:avLst/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CH"/>
              </a:p>
            </p:txBody>
          </p:sp>
          <p:grpSp>
            <p:nvGrpSpPr>
              <p:cNvPr id="510" name="Group 509"/>
              <p:cNvGrpSpPr/>
              <p:nvPr/>
            </p:nvGrpSpPr>
            <p:grpSpPr>
              <a:xfrm>
                <a:off x="7677189" y="3456215"/>
                <a:ext cx="919650" cy="1330151"/>
                <a:chOff x="4134609" y="1556270"/>
                <a:chExt cx="919650" cy="699119"/>
              </a:xfrm>
            </p:grpSpPr>
            <p:sp>
              <p:nvSpPr>
                <p:cNvPr id="579" name="Cloud 578"/>
                <p:cNvSpPr/>
                <p:nvPr/>
              </p:nvSpPr>
              <p:spPr>
                <a:xfrm>
                  <a:off x="4134609" y="1561043"/>
                  <a:ext cx="914400" cy="694346"/>
                </a:xfrm>
                <a:prstGeom prst="cloud">
                  <a:avLst/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  <p:sp>
              <p:nvSpPr>
                <p:cNvPr id="580" name="Freeform 579"/>
                <p:cNvSpPr/>
                <p:nvPr/>
              </p:nvSpPr>
              <p:spPr>
                <a:xfrm>
                  <a:off x="4596635" y="1556270"/>
                  <a:ext cx="457624" cy="698400"/>
                </a:xfrm>
                <a:custGeom>
                  <a:avLst/>
                  <a:gdLst>
                    <a:gd name="connsiteX0" fmla="*/ 261407 w 457624"/>
                    <a:gd name="connsiteY0" fmla="*/ 520 h 692080"/>
                    <a:gd name="connsiteX1" fmla="*/ 293434 w 457624"/>
                    <a:gd name="connsiteY1" fmla="*/ 8824 h 692080"/>
                    <a:gd name="connsiteX2" fmla="*/ 353865 w 457624"/>
                    <a:gd name="connsiteY2" fmla="*/ 87356 h 692080"/>
                    <a:gd name="connsiteX3" fmla="*/ 354198 w 457624"/>
                    <a:gd name="connsiteY3" fmla="*/ 87550 h 692080"/>
                    <a:gd name="connsiteX4" fmla="*/ 401913 w 457624"/>
                    <a:gd name="connsiteY4" fmla="*/ 115351 h 692080"/>
                    <a:gd name="connsiteX5" fmla="*/ 431419 w 457624"/>
                    <a:gd name="connsiteY5" fmla="*/ 163573 h 692080"/>
                    <a:gd name="connsiteX6" fmla="*/ 427948 w 457624"/>
                    <a:gd name="connsiteY6" fmla="*/ 246220 h 692080"/>
                    <a:gd name="connsiteX7" fmla="*/ 453306 w 457624"/>
                    <a:gd name="connsiteY7" fmla="*/ 372584 h 692080"/>
                    <a:gd name="connsiteX8" fmla="*/ 334518 w 457624"/>
                    <a:gd name="connsiteY8" fmla="*/ 483198 h 692080"/>
                    <a:gd name="connsiteX9" fmla="*/ 291994 w 457624"/>
                    <a:gd name="connsiteY9" fmla="*/ 577979 h 692080"/>
                    <a:gd name="connsiteX10" fmla="*/ 147214 w 457624"/>
                    <a:gd name="connsiteY10" fmla="*/ 589455 h 692080"/>
                    <a:gd name="connsiteX11" fmla="*/ 43752 w 457624"/>
                    <a:gd name="connsiteY11" fmla="*/ 690569 h 692080"/>
                    <a:gd name="connsiteX12" fmla="*/ 25937 w 457624"/>
                    <a:gd name="connsiteY12" fmla="*/ 692080 h 692080"/>
                    <a:gd name="connsiteX13" fmla="*/ 0 w 457624"/>
                    <a:gd name="connsiteY13" fmla="*/ 692080 h 692080"/>
                    <a:gd name="connsiteX14" fmla="*/ 0 w 457624"/>
                    <a:gd name="connsiteY14" fmla="*/ 40093 h 692080"/>
                    <a:gd name="connsiteX15" fmla="*/ 18119 w 457624"/>
                    <a:gd name="connsiteY15" fmla="*/ 52896 h 692080"/>
                    <a:gd name="connsiteX16" fmla="*/ 18756 w 457624"/>
                    <a:gd name="connsiteY16" fmla="*/ 52120 h 692080"/>
                    <a:gd name="connsiteX17" fmla="*/ 46779 w 457624"/>
                    <a:gd name="connsiteY17" fmla="*/ 18032 h 692080"/>
                    <a:gd name="connsiteX18" fmla="*/ 87821 w 457624"/>
                    <a:gd name="connsiteY18" fmla="*/ 949 h 692080"/>
                    <a:gd name="connsiteX19" fmla="*/ 135853 w 457624"/>
                    <a:gd name="connsiteY19" fmla="*/ 7147 h 692080"/>
                    <a:gd name="connsiteX20" fmla="*/ 173152 w 457624"/>
                    <a:gd name="connsiteY20" fmla="*/ 36728 h 692080"/>
                    <a:gd name="connsiteX21" fmla="*/ 174265 w 457624"/>
                    <a:gd name="connsiteY21" fmla="*/ 37611 h 692080"/>
                    <a:gd name="connsiteX22" fmla="*/ 261407 w 457624"/>
                    <a:gd name="connsiteY22" fmla="*/ 520 h 6920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</a:cxnLst>
                  <a:rect l="l" t="t" r="r" b="b"/>
                  <a:pathLst>
                    <a:path w="457624" h="692080">
                      <a:moveTo>
                        <a:pt x="261407" y="520"/>
                      </a:moveTo>
                      <a:cubicBezTo>
                        <a:pt x="272241" y="1468"/>
                        <a:pt x="283051" y="4203"/>
                        <a:pt x="293434" y="8824"/>
                      </a:cubicBezTo>
                      <a:cubicBezTo>
                        <a:pt x="325078" y="22904"/>
                        <a:pt x="347769" y="52382"/>
                        <a:pt x="353865" y="87356"/>
                      </a:cubicBezTo>
                      <a:lnTo>
                        <a:pt x="354198" y="87550"/>
                      </a:lnTo>
                      <a:lnTo>
                        <a:pt x="401913" y="115351"/>
                      </a:lnTo>
                      <a:cubicBezTo>
                        <a:pt x="415248" y="128454"/>
                        <a:pt x="425493" y="144929"/>
                        <a:pt x="431419" y="163573"/>
                      </a:cubicBezTo>
                      <a:cubicBezTo>
                        <a:pt x="440034" y="190640"/>
                        <a:pt x="438806" y="220037"/>
                        <a:pt x="427948" y="246220"/>
                      </a:cubicBezTo>
                      <a:cubicBezTo>
                        <a:pt x="454639" y="282127"/>
                        <a:pt x="463974" y="328674"/>
                        <a:pt x="453306" y="372584"/>
                      </a:cubicBezTo>
                      <a:cubicBezTo>
                        <a:pt x="439124" y="430961"/>
                        <a:pt x="392176" y="474679"/>
                        <a:pt x="334518" y="483198"/>
                      </a:cubicBezTo>
                      <a:cubicBezTo>
                        <a:pt x="334243" y="519635"/>
                        <a:pt x="318728" y="554191"/>
                        <a:pt x="291994" y="577979"/>
                      </a:cubicBezTo>
                      <a:cubicBezTo>
                        <a:pt x="251376" y="614127"/>
                        <a:pt x="192702" y="618772"/>
                        <a:pt x="147214" y="589455"/>
                      </a:cubicBezTo>
                      <a:cubicBezTo>
                        <a:pt x="132504" y="639811"/>
                        <a:pt x="93112" y="678306"/>
                        <a:pt x="43752" y="690569"/>
                      </a:cubicBezTo>
                      <a:lnTo>
                        <a:pt x="25937" y="692080"/>
                      </a:lnTo>
                      <a:lnTo>
                        <a:pt x="0" y="692080"/>
                      </a:lnTo>
                      <a:lnTo>
                        <a:pt x="0" y="40093"/>
                      </a:lnTo>
                      <a:lnTo>
                        <a:pt x="18119" y="52896"/>
                      </a:lnTo>
                      <a:lnTo>
                        <a:pt x="18756" y="52120"/>
                      </a:lnTo>
                      <a:lnTo>
                        <a:pt x="46779" y="18032"/>
                      </a:lnTo>
                      <a:cubicBezTo>
                        <a:pt x="58748" y="9110"/>
                        <a:pt x="72782" y="3151"/>
                        <a:pt x="87821" y="949"/>
                      </a:cubicBezTo>
                      <a:cubicBezTo>
                        <a:pt x="104373" y="-1478"/>
                        <a:pt x="120915" y="812"/>
                        <a:pt x="135853" y="7147"/>
                      </a:cubicBezTo>
                      <a:lnTo>
                        <a:pt x="173152" y="36728"/>
                      </a:lnTo>
                      <a:lnTo>
                        <a:pt x="174265" y="37611"/>
                      </a:lnTo>
                      <a:cubicBezTo>
                        <a:pt x="196205" y="10922"/>
                        <a:pt x="228907" y="-2323"/>
                        <a:pt x="261407" y="520"/>
                      </a:cubicBezTo>
                      <a:close/>
                    </a:path>
                  </a:pathLst>
                </a:custGeom>
                <a:solidFill>
                  <a:schemeClr val="bg2">
                    <a:lumMod val="8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 dirty="0"/>
                </a:p>
              </p:txBody>
            </p:sp>
          </p:grpSp>
          <p:sp>
            <p:nvSpPr>
              <p:cNvPr id="590" name="Freeform 589"/>
              <p:cNvSpPr/>
              <p:nvPr/>
            </p:nvSpPr>
            <p:spPr>
              <a:xfrm>
                <a:off x="7823200" y="3633045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1" name="Freeform 590"/>
              <p:cNvSpPr/>
              <p:nvPr/>
            </p:nvSpPr>
            <p:spPr>
              <a:xfrm>
                <a:off x="7778750" y="3772745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2" name="Freeform 591"/>
              <p:cNvSpPr/>
              <p:nvPr/>
            </p:nvSpPr>
            <p:spPr>
              <a:xfrm>
                <a:off x="7724775" y="3931495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3" name="Freeform 592"/>
              <p:cNvSpPr/>
              <p:nvPr/>
            </p:nvSpPr>
            <p:spPr>
              <a:xfrm>
                <a:off x="7721600" y="4068020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4" name="Freeform 593"/>
              <p:cNvSpPr/>
              <p:nvPr/>
            </p:nvSpPr>
            <p:spPr>
              <a:xfrm>
                <a:off x="7886700" y="3887045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5" name="Freeform 594"/>
              <p:cNvSpPr/>
              <p:nvPr/>
            </p:nvSpPr>
            <p:spPr>
              <a:xfrm>
                <a:off x="7743825" y="4207720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6" name="Freeform 595"/>
              <p:cNvSpPr/>
              <p:nvPr/>
            </p:nvSpPr>
            <p:spPr>
              <a:xfrm>
                <a:off x="8004175" y="3556845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7" name="Freeform 596"/>
              <p:cNvSpPr/>
              <p:nvPr/>
            </p:nvSpPr>
            <p:spPr>
              <a:xfrm>
                <a:off x="8156575" y="3528270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8" name="Freeform 597"/>
              <p:cNvSpPr/>
              <p:nvPr/>
            </p:nvSpPr>
            <p:spPr>
              <a:xfrm>
                <a:off x="8401050" y="3687020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9" name="Freeform 598"/>
              <p:cNvSpPr/>
              <p:nvPr/>
            </p:nvSpPr>
            <p:spPr>
              <a:xfrm>
                <a:off x="8391525" y="3833070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00" name="Freeform 599"/>
              <p:cNvSpPr/>
              <p:nvPr/>
            </p:nvSpPr>
            <p:spPr>
              <a:xfrm>
                <a:off x="8315325" y="3528270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01" name="Freeform 600"/>
              <p:cNvSpPr/>
              <p:nvPr/>
            </p:nvSpPr>
            <p:spPr>
              <a:xfrm>
                <a:off x="8423275" y="3969595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02" name="Freeform 601"/>
              <p:cNvSpPr/>
              <p:nvPr/>
            </p:nvSpPr>
            <p:spPr>
              <a:xfrm>
                <a:off x="8439150" y="4106120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03" name="Freeform 602"/>
              <p:cNvSpPr/>
              <p:nvPr/>
            </p:nvSpPr>
            <p:spPr>
              <a:xfrm>
                <a:off x="8216900" y="3680670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04" name="Freeform 603"/>
              <p:cNvSpPr/>
              <p:nvPr/>
            </p:nvSpPr>
            <p:spPr>
              <a:xfrm>
                <a:off x="7937500" y="3734645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05" name="Freeform 604"/>
              <p:cNvSpPr/>
              <p:nvPr/>
            </p:nvSpPr>
            <p:spPr>
              <a:xfrm>
                <a:off x="8210550" y="3855295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06" name="Freeform 605"/>
              <p:cNvSpPr/>
              <p:nvPr/>
            </p:nvSpPr>
            <p:spPr>
              <a:xfrm>
                <a:off x="8042275" y="3899745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07" name="Freeform 606"/>
              <p:cNvSpPr/>
              <p:nvPr/>
            </p:nvSpPr>
            <p:spPr>
              <a:xfrm>
                <a:off x="7886700" y="4039445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08" name="Freeform 607"/>
              <p:cNvSpPr/>
              <p:nvPr/>
            </p:nvSpPr>
            <p:spPr>
              <a:xfrm>
                <a:off x="8210550" y="4007695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09" name="Freeform 608"/>
              <p:cNvSpPr/>
              <p:nvPr/>
            </p:nvSpPr>
            <p:spPr>
              <a:xfrm>
                <a:off x="8042275" y="4052145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10" name="Freeform 609"/>
              <p:cNvSpPr/>
              <p:nvPr/>
            </p:nvSpPr>
            <p:spPr>
              <a:xfrm>
                <a:off x="8083550" y="3750520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11" name="Freeform 610"/>
              <p:cNvSpPr/>
              <p:nvPr/>
            </p:nvSpPr>
            <p:spPr>
              <a:xfrm>
                <a:off x="8226425" y="4156920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12" name="Freeform 611"/>
              <p:cNvSpPr/>
              <p:nvPr/>
            </p:nvSpPr>
            <p:spPr>
              <a:xfrm>
                <a:off x="7900126" y="4198396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13" name="Freeform 612"/>
              <p:cNvSpPr/>
              <p:nvPr/>
            </p:nvSpPr>
            <p:spPr>
              <a:xfrm>
                <a:off x="7896225" y="4360120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14" name="Freeform 613"/>
              <p:cNvSpPr/>
              <p:nvPr/>
            </p:nvSpPr>
            <p:spPr>
              <a:xfrm>
                <a:off x="7880406" y="4523900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15" name="Freeform 614"/>
              <p:cNvSpPr/>
              <p:nvPr/>
            </p:nvSpPr>
            <p:spPr>
              <a:xfrm>
                <a:off x="8066071" y="4574621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16" name="Freeform 615"/>
              <p:cNvSpPr/>
              <p:nvPr/>
            </p:nvSpPr>
            <p:spPr>
              <a:xfrm>
                <a:off x="7757777" y="4348588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17" name="Freeform 616"/>
              <p:cNvSpPr/>
              <p:nvPr/>
            </p:nvSpPr>
            <p:spPr>
              <a:xfrm>
                <a:off x="8053495" y="4417314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18" name="Freeform 617"/>
              <p:cNvSpPr/>
              <p:nvPr/>
            </p:nvSpPr>
            <p:spPr>
              <a:xfrm>
                <a:off x="8354711" y="4269130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19" name="Freeform 618"/>
              <p:cNvSpPr/>
              <p:nvPr/>
            </p:nvSpPr>
            <p:spPr>
              <a:xfrm>
                <a:off x="8205245" y="4318644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0" name="Freeform 619"/>
              <p:cNvSpPr/>
              <p:nvPr/>
            </p:nvSpPr>
            <p:spPr>
              <a:xfrm>
                <a:off x="8052526" y="4206110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1" name="Freeform 620"/>
              <p:cNvSpPr/>
              <p:nvPr/>
            </p:nvSpPr>
            <p:spPr>
              <a:xfrm>
                <a:off x="8253153" y="4454968"/>
                <a:ext cx="131212" cy="119819"/>
              </a:xfrm>
              <a:custGeom>
                <a:avLst/>
                <a:gdLst>
                  <a:gd name="connsiteX0" fmla="*/ 97887 w 3212221"/>
                  <a:gd name="connsiteY0" fmla="*/ 1945318 h 2933325"/>
                  <a:gd name="connsiteX1" fmla="*/ 50851 w 3212221"/>
                  <a:gd name="connsiteY1" fmla="*/ 1898285 h 2933325"/>
                  <a:gd name="connsiteX2" fmla="*/ 721108 w 3212221"/>
                  <a:gd name="connsiteY2" fmla="*/ 275646 h 2933325"/>
                  <a:gd name="connsiteX3" fmla="*/ 2790671 w 3212221"/>
                  <a:gd name="connsiteY3" fmla="*/ 181580 h 2933325"/>
                  <a:gd name="connsiteX4" fmla="*/ 3002330 w 3212221"/>
                  <a:gd name="connsiteY4" fmla="*/ 2109933 h 2933325"/>
                  <a:gd name="connsiteX5" fmla="*/ 380100 w 3212221"/>
                  <a:gd name="connsiteY5" fmla="*/ 2862461 h 2933325"/>
                  <a:gd name="connsiteX6" fmla="*/ 1120909 w 3212221"/>
                  <a:gd name="connsiteY6" fmla="*/ 463778 h 2933325"/>
                  <a:gd name="connsiteX7" fmla="*/ 2837706 w 3212221"/>
                  <a:gd name="connsiteY7" fmla="*/ 1216306 h 2933325"/>
                  <a:gd name="connsiteX8" fmla="*/ 1826442 w 3212221"/>
                  <a:gd name="connsiteY8" fmla="*/ 2286307 h 2933325"/>
                  <a:gd name="connsiteX9" fmla="*/ 850455 w 3212221"/>
                  <a:gd name="connsiteY9" fmla="*/ 2098175 h 2933325"/>
                  <a:gd name="connsiteX10" fmla="*/ 1297293 w 3212221"/>
                  <a:gd name="connsiteY10" fmla="*/ 745976 h 2933325"/>
                  <a:gd name="connsiteX11" fmla="*/ 2414386 w 3212221"/>
                  <a:gd name="connsiteY11" fmla="*/ 1345647 h 2933325"/>
                  <a:gd name="connsiteX12" fmla="*/ 1497194 w 3212221"/>
                  <a:gd name="connsiteY12" fmla="*/ 2109933 h 2933325"/>
                  <a:gd name="connsiteX13" fmla="*/ 1461917 w 3212221"/>
                  <a:gd name="connsiteY13" fmla="*/ 1051691 h 2933325"/>
                  <a:gd name="connsiteX14" fmla="*/ 1861719 w 3212221"/>
                  <a:gd name="connsiteY14" fmla="*/ 1369164 h 2933325"/>
                  <a:gd name="connsiteX15" fmla="*/ 1697095 w 3212221"/>
                  <a:gd name="connsiteY15" fmla="*/ 1557296 h 2933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3212221" h="2933325">
                    <a:moveTo>
                      <a:pt x="97887" y="1945318"/>
                    </a:moveTo>
                    <a:cubicBezTo>
                      <a:pt x="22434" y="2060941"/>
                      <a:pt x="-53019" y="2176564"/>
                      <a:pt x="50851" y="1898285"/>
                    </a:cubicBezTo>
                    <a:cubicBezTo>
                      <a:pt x="154721" y="1620006"/>
                      <a:pt x="264472" y="561763"/>
                      <a:pt x="721108" y="275646"/>
                    </a:cubicBezTo>
                    <a:cubicBezTo>
                      <a:pt x="1177744" y="-10471"/>
                      <a:pt x="2410467" y="-124134"/>
                      <a:pt x="2790671" y="181580"/>
                    </a:cubicBezTo>
                    <a:cubicBezTo>
                      <a:pt x="3170875" y="487294"/>
                      <a:pt x="3404092" y="1663119"/>
                      <a:pt x="3002330" y="2109933"/>
                    </a:cubicBezTo>
                    <a:cubicBezTo>
                      <a:pt x="2600568" y="2556747"/>
                      <a:pt x="693670" y="3136820"/>
                      <a:pt x="380100" y="2862461"/>
                    </a:cubicBezTo>
                    <a:cubicBezTo>
                      <a:pt x="66530" y="2588102"/>
                      <a:pt x="711308" y="738137"/>
                      <a:pt x="1120909" y="463778"/>
                    </a:cubicBezTo>
                    <a:cubicBezTo>
                      <a:pt x="1530510" y="189419"/>
                      <a:pt x="2720117" y="912551"/>
                      <a:pt x="2837706" y="1216306"/>
                    </a:cubicBezTo>
                    <a:cubicBezTo>
                      <a:pt x="2955295" y="1520061"/>
                      <a:pt x="2157650" y="2139329"/>
                      <a:pt x="1826442" y="2286307"/>
                    </a:cubicBezTo>
                    <a:cubicBezTo>
                      <a:pt x="1495234" y="2433285"/>
                      <a:pt x="938646" y="2354897"/>
                      <a:pt x="850455" y="2098175"/>
                    </a:cubicBezTo>
                    <a:cubicBezTo>
                      <a:pt x="762264" y="1841453"/>
                      <a:pt x="1036638" y="871397"/>
                      <a:pt x="1297293" y="745976"/>
                    </a:cubicBezTo>
                    <a:cubicBezTo>
                      <a:pt x="1557948" y="620555"/>
                      <a:pt x="2381069" y="1118321"/>
                      <a:pt x="2414386" y="1345647"/>
                    </a:cubicBezTo>
                    <a:cubicBezTo>
                      <a:pt x="2447703" y="1572973"/>
                      <a:pt x="1655939" y="2158926"/>
                      <a:pt x="1497194" y="2109933"/>
                    </a:cubicBezTo>
                    <a:cubicBezTo>
                      <a:pt x="1338449" y="2060940"/>
                      <a:pt x="1401163" y="1175152"/>
                      <a:pt x="1461917" y="1051691"/>
                    </a:cubicBezTo>
                    <a:cubicBezTo>
                      <a:pt x="1522671" y="928230"/>
                      <a:pt x="1822523" y="1284897"/>
                      <a:pt x="1861719" y="1369164"/>
                    </a:cubicBezTo>
                    <a:cubicBezTo>
                      <a:pt x="1900915" y="1453431"/>
                      <a:pt x="1799005" y="1505363"/>
                      <a:pt x="1697095" y="1557296"/>
                    </a:cubicBezTo>
                  </a:path>
                </a:pathLst>
              </a:custGeom>
              <a:ln w="3175" cmpd="sng">
                <a:solidFill>
                  <a:schemeClr val="tx1">
                    <a:lumMod val="50000"/>
                  </a:schemeClr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2" name="Rounded Rectangle 471"/>
            <p:cNvSpPr/>
            <p:nvPr/>
          </p:nvSpPr>
          <p:spPr>
            <a:xfrm>
              <a:off x="7845954" y="4997906"/>
              <a:ext cx="620777" cy="385691"/>
            </a:xfrm>
            <a:prstGeom prst="roundRect">
              <a:avLst/>
            </a:prstGeom>
            <a:solidFill>
              <a:srgbClr val="00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sp>
          <p:nvSpPr>
            <p:cNvPr id="477" name="AutoShape 7"/>
            <p:cNvSpPr>
              <a:spLocks noChangeArrowheads="1"/>
            </p:cNvSpPr>
            <p:nvPr/>
          </p:nvSpPr>
          <p:spPr bwMode="auto">
            <a:xfrm rot="12738138" flipH="1">
              <a:off x="7646473" y="4199266"/>
              <a:ext cx="246545" cy="820866"/>
            </a:xfrm>
            <a:prstGeom prst="roundRect">
              <a:avLst>
                <a:gd name="adj" fmla="val 50000"/>
              </a:avLst>
            </a:prstGeom>
            <a:solidFill>
              <a:srgbClr val="272E3B"/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478" name="AutoShape 7"/>
            <p:cNvSpPr>
              <a:spLocks noChangeArrowheads="1"/>
            </p:cNvSpPr>
            <p:nvPr/>
          </p:nvSpPr>
          <p:spPr bwMode="auto">
            <a:xfrm rot="8861862">
              <a:off x="8463001" y="4199267"/>
              <a:ext cx="246545" cy="820866"/>
            </a:xfrm>
            <a:prstGeom prst="roundRect">
              <a:avLst>
                <a:gd name="adj" fmla="val 50000"/>
              </a:avLst>
            </a:prstGeom>
            <a:solidFill>
              <a:srgbClr val="000000"/>
            </a:solidFill>
            <a:ln>
              <a:noFill/>
              <a:headEnd/>
              <a:tailEnd/>
            </a:ln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481" name="AutoShape 16"/>
            <p:cNvSpPr>
              <a:spLocks noChangeArrowheads="1"/>
            </p:cNvSpPr>
            <p:nvPr/>
          </p:nvSpPr>
          <p:spPr bwMode="auto">
            <a:xfrm flipH="1">
              <a:off x="7835342" y="4987434"/>
              <a:ext cx="332109" cy="964539"/>
            </a:xfrm>
            <a:prstGeom prst="roundRect">
              <a:avLst>
                <a:gd name="adj" fmla="val 50000"/>
              </a:avLst>
            </a:prstGeom>
            <a:solidFill>
              <a:srgbClr val="272E3B"/>
            </a:solidFill>
            <a:ln>
              <a:noFill/>
            </a:ln>
            <a:extLst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sp>
          <p:nvSpPr>
            <p:cNvPr id="482" name="AutoShape 16"/>
            <p:cNvSpPr>
              <a:spLocks noChangeArrowheads="1"/>
            </p:cNvSpPr>
            <p:nvPr/>
          </p:nvSpPr>
          <p:spPr bwMode="auto">
            <a:xfrm flipH="1">
              <a:off x="8183263" y="4987434"/>
              <a:ext cx="332109" cy="964539"/>
            </a:xfrm>
            <a:prstGeom prst="roundRect">
              <a:avLst>
                <a:gd name="adj" fmla="val 50000"/>
              </a:avLst>
            </a:prstGeom>
            <a:solidFill>
              <a:srgbClr val="000000"/>
            </a:solidFill>
            <a:ln>
              <a:noFill/>
            </a:ln>
            <a:extLst/>
          </p:spPr>
          <p:style>
            <a:lnRef idx="2">
              <a:schemeClr val="accent4"/>
            </a:lnRef>
            <a:fillRef idx="1">
              <a:schemeClr val="lt1"/>
            </a:fillRef>
            <a:effectRef idx="0">
              <a:schemeClr val="accent4"/>
            </a:effectRef>
            <a:fontRef idx="minor">
              <a:schemeClr val="dk1"/>
            </a:fontRef>
          </p:style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483" name="Group 482"/>
            <p:cNvGrpSpPr/>
            <p:nvPr/>
          </p:nvGrpSpPr>
          <p:grpSpPr>
            <a:xfrm>
              <a:off x="7672544" y="4221515"/>
              <a:ext cx="1010726" cy="1287428"/>
              <a:chOff x="3987882" y="4197843"/>
              <a:chExt cx="1010726" cy="1287428"/>
            </a:xfrm>
          </p:grpSpPr>
          <p:sp>
            <p:nvSpPr>
              <p:cNvPr id="500" name="AutoShape 7"/>
              <p:cNvSpPr>
                <a:spLocks noChangeArrowheads="1"/>
              </p:cNvSpPr>
              <p:nvPr/>
            </p:nvSpPr>
            <p:spPr bwMode="auto">
              <a:xfrm rot="12738138" flipH="1">
                <a:off x="3987882" y="4197843"/>
                <a:ext cx="227377" cy="757051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50000"/>
                </a:schemeClr>
              </a:solidFill>
              <a:ln>
                <a:noFill/>
                <a:headEnd/>
                <a:tailEnd/>
              </a:ln>
            </p:spPr>
            <p:style>
              <a:lnRef idx="2">
                <a:schemeClr val="accent4"/>
              </a:lnRef>
              <a:fillRef idx="1">
                <a:schemeClr val="lt1"/>
              </a:fillRef>
              <a:effectRef idx="0">
                <a:schemeClr val="accent4"/>
              </a:effectRef>
              <a:fontRef idx="minor">
                <a:schemeClr val="dk1"/>
              </a:fontRef>
            </p:style>
            <p:txBody>
              <a:bodyPr wrap="none" anchor="ctr"/>
              <a:lstStyle/>
              <a:p>
                <a:endParaRPr lang="en-US"/>
              </a:p>
            </p:txBody>
          </p:sp>
          <p:grpSp>
            <p:nvGrpSpPr>
              <p:cNvPr id="501" name="Group 500"/>
              <p:cNvGrpSpPr/>
              <p:nvPr/>
            </p:nvGrpSpPr>
            <p:grpSpPr>
              <a:xfrm>
                <a:off x="4017925" y="4482624"/>
                <a:ext cx="655972" cy="996158"/>
                <a:chOff x="3644867" y="4277781"/>
                <a:chExt cx="655972" cy="996158"/>
              </a:xfrm>
            </p:grpSpPr>
            <p:sp>
              <p:nvSpPr>
                <p:cNvPr id="508" name="Isosceles Triangle 507"/>
                <p:cNvSpPr/>
                <p:nvPr/>
              </p:nvSpPr>
              <p:spPr>
                <a:xfrm rot="1160964" flipH="1">
                  <a:off x="3644867" y="4277781"/>
                  <a:ext cx="456441" cy="914400"/>
                </a:xfrm>
                <a:prstGeom prst="triangl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  <p:sp>
              <p:nvSpPr>
                <p:cNvPr id="509" name="Isosceles Triangle 508"/>
                <p:cNvSpPr/>
                <p:nvPr/>
              </p:nvSpPr>
              <p:spPr>
                <a:xfrm rot="12015158" flipH="1">
                  <a:off x="3844398" y="4359539"/>
                  <a:ext cx="456441" cy="914400"/>
                </a:xfrm>
                <a:prstGeom prst="triangle">
                  <a:avLst/>
                </a:prstGeom>
                <a:solidFill>
                  <a:schemeClr val="tx1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</p:grpSp>
          <p:grpSp>
            <p:nvGrpSpPr>
              <p:cNvPr id="502" name="Group 501"/>
              <p:cNvGrpSpPr/>
              <p:nvPr/>
            </p:nvGrpSpPr>
            <p:grpSpPr>
              <a:xfrm flipH="1">
                <a:off x="4342636" y="4489113"/>
                <a:ext cx="655972" cy="996158"/>
                <a:chOff x="3644867" y="4277781"/>
                <a:chExt cx="655972" cy="996158"/>
              </a:xfrm>
              <a:solidFill>
                <a:srgbClr val="000000"/>
              </a:solidFill>
            </p:grpSpPr>
            <p:sp>
              <p:nvSpPr>
                <p:cNvPr id="506" name="Isosceles Triangle 505"/>
                <p:cNvSpPr/>
                <p:nvPr/>
              </p:nvSpPr>
              <p:spPr>
                <a:xfrm rot="1160964" flipH="1">
                  <a:off x="3644867" y="4277781"/>
                  <a:ext cx="456441" cy="914400"/>
                </a:xfrm>
                <a:prstGeom prst="triangle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  <p:sp>
              <p:nvSpPr>
                <p:cNvPr id="507" name="Isosceles Triangle 506"/>
                <p:cNvSpPr/>
                <p:nvPr/>
              </p:nvSpPr>
              <p:spPr>
                <a:xfrm rot="12015158" flipH="1">
                  <a:off x="3844398" y="4359539"/>
                  <a:ext cx="456441" cy="914400"/>
                </a:xfrm>
                <a:prstGeom prst="triangle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</p:grpSp>
          <p:sp>
            <p:nvSpPr>
              <p:cNvPr id="503" name="Rectangle 5"/>
              <p:cNvSpPr>
                <a:spLocks noChangeArrowheads="1"/>
              </p:cNvSpPr>
              <p:nvPr/>
            </p:nvSpPr>
            <p:spPr bwMode="auto">
              <a:xfrm flipH="1">
                <a:off x="4164817" y="4232397"/>
                <a:ext cx="620361" cy="952706"/>
              </a:xfrm>
              <a:prstGeom prst="roundRect">
                <a:avLst>
                  <a:gd name="adj" fmla="val 10641"/>
                </a:avLst>
              </a:prstGeom>
              <a:solidFill>
                <a:schemeClr val="tx1">
                  <a:lumMod val="50000"/>
                </a:schemeClr>
              </a:solidFill>
              <a:ln>
                <a:noFill/>
                <a:headEnd/>
                <a:tailEnd/>
              </a:ln>
            </p:spPr>
            <p:style>
              <a:lnRef idx="2">
                <a:schemeClr val="accent4"/>
              </a:lnRef>
              <a:fillRef idx="1">
                <a:schemeClr val="lt1"/>
              </a:fillRef>
              <a:effectRef idx="0">
                <a:schemeClr val="accent4"/>
              </a:effectRef>
              <a:fontRef idx="minor">
                <a:schemeClr val="dk1"/>
              </a:fontRef>
            </p:style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04" name="Freeform 503"/>
              <p:cNvSpPr/>
              <p:nvPr/>
            </p:nvSpPr>
            <p:spPr>
              <a:xfrm>
                <a:off x="4472111" y="4239514"/>
                <a:ext cx="314996" cy="952706"/>
              </a:xfrm>
              <a:custGeom>
                <a:avLst/>
                <a:gdLst>
                  <a:gd name="connsiteX0" fmla="*/ 0 w 373648"/>
                  <a:gd name="connsiteY0" fmla="*/ 0 h 1041491"/>
                  <a:gd name="connsiteX1" fmla="*/ 295344 w 373648"/>
                  <a:gd name="connsiteY1" fmla="*/ 0 h 1041491"/>
                  <a:gd name="connsiteX2" fmla="*/ 373648 w 373648"/>
                  <a:gd name="connsiteY2" fmla="*/ 78304 h 1041491"/>
                  <a:gd name="connsiteX3" fmla="*/ 373648 w 373648"/>
                  <a:gd name="connsiteY3" fmla="*/ 963187 h 1041491"/>
                  <a:gd name="connsiteX4" fmla="*/ 295344 w 373648"/>
                  <a:gd name="connsiteY4" fmla="*/ 1041491 h 1041491"/>
                  <a:gd name="connsiteX5" fmla="*/ 0 w 373648"/>
                  <a:gd name="connsiteY5" fmla="*/ 1041491 h 10414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73648" h="1041491">
                    <a:moveTo>
                      <a:pt x="0" y="0"/>
                    </a:moveTo>
                    <a:lnTo>
                      <a:pt x="295344" y="0"/>
                    </a:lnTo>
                    <a:cubicBezTo>
                      <a:pt x="338590" y="0"/>
                      <a:pt x="373648" y="35058"/>
                      <a:pt x="373648" y="78304"/>
                    </a:cubicBezTo>
                    <a:lnTo>
                      <a:pt x="373648" y="963187"/>
                    </a:lnTo>
                    <a:cubicBezTo>
                      <a:pt x="373648" y="1006433"/>
                      <a:pt x="338590" y="1041491"/>
                      <a:pt x="295344" y="1041491"/>
                    </a:cubicBezTo>
                    <a:lnTo>
                      <a:pt x="0" y="1041491"/>
                    </a:ln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505" name="AutoShape 7"/>
              <p:cNvSpPr>
                <a:spLocks noChangeArrowheads="1"/>
              </p:cNvSpPr>
              <p:nvPr/>
            </p:nvSpPr>
            <p:spPr bwMode="auto">
              <a:xfrm rot="8861862">
                <a:off x="4740932" y="4197844"/>
                <a:ext cx="227377" cy="757051"/>
              </a:xfrm>
              <a:prstGeom prst="roundRect">
                <a:avLst>
                  <a:gd name="adj" fmla="val 50000"/>
                </a:avLst>
              </a:prstGeom>
              <a:solidFill>
                <a:srgbClr val="000000"/>
              </a:solidFill>
              <a:ln>
                <a:noFill/>
                <a:headEnd/>
                <a:tailEnd/>
              </a:ln>
            </p:spPr>
            <p:style>
              <a:lnRef idx="2">
                <a:schemeClr val="accent4"/>
              </a:lnRef>
              <a:fillRef idx="1">
                <a:schemeClr val="lt1"/>
              </a:fillRef>
              <a:effectRef idx="0">
                <a:schemeClr val="accent4"/>
              </a:effectRef>
              <a:fontRef idx="minor">
                <a:schemeClr val="dk1"/>
              </a:fontRef>
            </p:style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484" name="Rounded Rectangle 483"/>
            <p:cNvSpPr/>
            <p:nvPr/>
          </p:nvSpPr>
          <p:spPr>
            <a:xfrm>
              <a:off x="8093701" y="4260190"/>
              <a:ext cx="136338" cy="946599"/>
            </a:xfrm>
            <a:prstGeom prst="round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CH"/>
            </a:p>
          </p:txBody>
        </p:sp>
        <p:grpSp>
          <p:nvGrpSpPr>
            <p:cNvPr id="487" name="Group 486"/>
            <p:cNvGrpSpPr/>
            <p:nvPr/>
          </p:nvGrpSpPr>
          <p:grpSpPr>
            <a:xfrm>
              <a:off x="8150706" y="4546508"/>
              <a:ext cx="18000" cy="374786"/>
              <a:chOff x="5119021" y="3406067"/>
              <a:chExt cx="18000" cy="374786"/>
            </a:xfrm>
            <a:solidFill>
              <a:schemeClr val="tx1"/>
            </a:solidFill>
          </p:grpSpPr>
          <p:grpSp>
            <p:nvGrpSpPr>
              <p:cNvPr id="488" name="Group 487"/>
              <p:cNvGrpSpPr/>
              <p:nvPr/>
            </p:nvGrpSpPr>
            <p:grpSpPr>
              <a:xfrm>
                <a:off x="5119021" y="3406067"/>
                <a:ext cx="18000" cy="110865"/>
                <a:chOff x="5098541" y="4740293"/>
                <a:chExt cx="18000" cy="110865"/>
              </a:xfrm>
              <a:grpFill/>
            </p:grpSpPr>
            <p:sp>
              <p:nvSpPr>
                <p:cNvPr id="497" name="Oval 496"/>
                <p:cNvSpPr/>
                <p:nvPr/>
              </p:nvSpPr>
              <p:spPr>
                <a:xfrm flipV="1">
                  <a:off x="5098541" y="4740293"/>
                  <a:ext cx="18000" cy="18000"/>
                </a:xfrm>
                <a:prstGeom prst="ellipse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  <p:sp>
              <p:nvSpPr>
                <p:cNvPr id="498" name="Oval 497"/>
                <p:cNvSpPr/>
                <p:nvPr/>
              </p:nvSpPr>
              <p:spPr>
                <a:xfrm flipV="1">
                  <a:off x="5098541" y="4786725"/>
                  <a:ext cx="18000" cy="18000"/>
                </a:xfrm>
                <a:prstGeom prst="ellipse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  <p:sp>
              <p:nvSpPr>
                <p:cNvPr id="499" name="Oval 498"/>
                <p:cNvSpPr/>
                <p:nvPr/>
              </p:nvSpPr>
              <p:spPr>
                <a:xfrm flipV="1">
                  <a:off x="5098541" y="4833158"/>
                  <a:ext cx="18000" cy="18000"/>
                </a:xfrm>
                <a:prstGeom prst="ellipse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</p:grpSp>
          <p:grpSp>
            <p:nvGrpSpPr>
              <p:cNvPr id="489" name="Group 488"/>
              <p:cNvGrpSpPr/>
              <p:nvPr/>
            </p:nvGrpSpPr>
            <p:grpSpPr>
              <a:xfrm>
                <a:off x="5119021" y="3541957"/>
                <a:ext cx="18000" cy="110865"/>
                <a:chOff x="5098541" y="4740293"/>
                <a:chExt cx="18000" cy="110865"/>
              </a:xfrm>
              <a:grpFill/>
            </p:grpSpPr>
            <p:sp>
              <p:nvSpPr>
                <p:cNvPr id="494" name="Oval 493"/>
                <p:cNvSpPr/>
                <p:nvPr/>
              </p:nvSpPr>
              <p:spPr>
                <a:xfrm flipV="1">
                  <a:off x="5098541" y="4740293"/>
                  <a:ext cx="18000" cy="18000"/>
                </a:xfrm>
                <a:prstGeom prst="ellipse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  <p:sp>
              <p:nvSpPr>
                <p:cNvPr id="495" name="Oval 494"/>
                <p:cNvSpPr/>
                <p:nvPr/>
              </p:nvSpPr>
              <p:spPr>
                <a:xfrm flipV="1">
                  <a:off x="5098541" y="4786725"/>
                  <a:ext cx="18000" cy="18000"/>
                </a:xfrm>
                <a:prstGeom prst="ellipse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  <p:sp>
              <p:nvSpPr>
                <p:cNvPr id="496" name="Oval 495"/>
                <p:cNvSpPr/>
                <p:nvPr/>
              </p:nvSpPr>
              <p:spPr>
                <a:xfrm flipV="1">
                  <a:off x="5098541" y="4833158"/>
                  <a:ext cx="18000" cy="18000"/>
                </a:xfrm>
                <a:prstGeom prst="ellipse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</p:grpSp>
          <p:grpSp>
            <p:nvGrpSpPr>
              <p:cNvPr id="490" name="Group 489"/>
              <p:cNvGrpSpPr/>
              <p:nvPr/>
            </p:nvGrpSpPr>
            <p:grpSpPr>
              <a:xfrm>
                <a:off x="5119021" y="3669988"/>
                <a:ext cx="18000" cy="110865"/>
                <a:chOff x="5098541" y="4740293"/>
                <a:chExt cx="18000" cy="110865"/>
              </a:xfrm>
              <a:grpFill/>
            </p:grpSpPr>
            <p:sp>
              <p:nvSpPr>
                <p:cNvPr id="491" name="Oval 490"/>
                <p:cNvSpPr/>
                <p:nvPr/>
              </p:nvSpPr>
              <p:spPr>
                <a:xfrm flipV="1">
                  <a:off x="5098541" y="4740293"/>
                  <a:ext cx="18000" cy="18000"/>
                </a:xfrm>
                <a:prstGeom prst="ellipse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  <p:sp>
              <p:nvSpPr>
                <p:cNvPr id="492" name="Oval 491"/>
                <p:cNvSpPr/>
                <p:nvPr/>
              </p:nvSpPr>
              <p:spPr>
                <a:xfrm flipV="1">
                  <a:off x="5098541" y="4786725"/>
                  <a:ext cx="18000" cy="18000"/>
                </a:xfrm>
                <a:prstGeom prst="ellipse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  <p:sp>
              <p:nvSpPr>
                <p:cNvPr id="493" name="Oval 492"/>
                <p:cNvSpPr/>
                <p:nvPr/>
              </p:nvSpPr>
              <p:spPr>
                <a:xfrm flipV="1">
                  <a:off x="5098541" y="4833158"/>
                  <a:ext cx="18000" cy="18000"/>
                </a:xfrm>
                <a:prstGeom prst="ellipse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CH"/>
                </a:p>
              </p:txBody>
            </p:sp>
          </p:grpSp>
        </p:grpSp>
        <p:grpSp>
          <p:nvGrpSpPr>
            <p:cNvPr id="329" name="Group 328"/>
            <p:cNvGrpSpPr/>
            <p:nvPr/>
          </p:nvGrpSpPr>
          <p:grpSpPr>
            <a:xfrm>
              <a:off x="7886500" y="3690010"/>
              <a:ext cx="582814" cy="550092"/>
              <a:chOff x="6904417" y="3059020"/>
              <a:chExt cx="582814" cy="550092"/>
            </a:xfrm>
          </p:grpSpPr>
          <p:sp>
            <p:nvSpPr>
              <p:cNvPr id="581" name="Oval 580"/>
              <p:cNvSpPr>
                <a:spLocks noChangeArrowheads="1"/>
              </p:cNvSpPr>
              <p:nvPr/>
            </p:nvSpPr>
            <p:spPr bwMode="auto">
              <a:xfrm flipH="1">
                <a:off x="6904417" y="3061868"/>
                <a:ext cx="582814" cy="547244"/>
              </a:xfrm>
              <a:prstGeom prst="ellipse">
                <a:avLst/>
              </a:prstGeom>
              <a:solidFill>
                <a:schemeClr val="accent5">
                  <a:lumMod val="20000"/>
                  <a:lumOff val="80000"/>
                </a:schemeClr>
              </a:solidFill>
              <a:ln>
                <a:noFill/>
              </a:ln>
              <a:extLst/>
            </p:spPr>
            <p:style>
              <a:lnRef idx="2">
                <a:schemeClr val="accent4"/>
              </a:lnRef>
              <a:fillRef idx="1">
                <a:schemeClr val="lt1"/>
              </a:fillRef>
              <a:effectRef idx="0">
                <a:schemeClr val="accent4"/>
              </a:effectRef>
              <a:fontRef idx="minor">
                <a:schemeClr val="dk1"/>
              </a:fontRef>
            </p:style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82" name="Freeform 581"/>
              <p:cNvSpPr/>
              <p:nvPr/>
            </p:nvSpPr>
            <p:spPr>
              <a:xfrm>
                <a:off x="7202137" y="3059020"/>
                <a:ext cx="285094" cy="544850"/>
              </a:xfrm>
              <a:custGeom>
                <a:avLst/>
                <a:gdLst>
                  <a:gd name="connsiteX0" fmla="*/ 0 w 311888"/>
                  <a:gd name="connsiteY0" fmla="*/ 0 h 596057"/>
                  <a:gd name="connsiteX1" fmla="*/ 117183 w 311888"/>
                  <a:gd name="connsiteY1" fmla="*/ 22214 h 596057"/>
                  <a:gd name="connsiteX2" fmla="*/ 311888 w 311888"/>
                  <a:gd name="connsiteY2" fmla="*/ 298028 h 596057"/>
                  <a:gd name="connsiteX3" fmla="*/ 117183 w 311888"/>
                  <a:gd name="connsiteY3" fmla="*/ 573843 h 596057"/>
                  <a:gd name="connsiteX4" fmla="*/ 0 w 311888"/>
                  <a:gd name="connsiteY4" fmla="*/ 596057 h 59605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11888" h="596057">
                    <a:moveTo>
                      <a:pt x="0" y="0"/>
                    </a:moveTo>
                    <a:lnTo>
                      <a:pt x="117183" y="22214"/>
                    </a:lnTo>
                    <a:cubicBezTo>
                      <a:pt x="231603" y="67656"/>
                      <a:pt x="311888" y="174038"/>
                      <a:pt x="311888" y="298028"/>
                    </a:cubicBezTo>
                    <a:cubicBezTo>
                      <a:pt x="311888" y="422018"/>
                      <a:pt x="231603" y="528401"/>
                      <a:pt x="117183" y="573843"/>
                    </a:cubicBezTo>
                    <a:lnTo>
                      <a:pt x="0" y="596057"/>
                    </a:lnTo>
                    <a:close/>
                  </a:path>
                </a:pathLst>
              </a:custGeom>
              <a:solidFill>
                <a:schemeClr val="accent5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grpSp>
          <p:nvGrpSpPr>
            <p:cNvPr id="584" name="Group 583"/>
            <p:cNvGrpSpPr/>
            <p:nvPr/>
          </p:nvGrpSpPr>
          <p:grpSpPr>
            <a:xfrm>
              <a:off x="8616434" y="4680156"/>
              <a:ext cx="294426" cy="351088"/>
              <a:chOff x="6624988" y="4198067"/>
              <a:chExt cx="851288" cy="1015119"/>
            </a:xfrm>
          </p:grpSpPr>
          <p:sp>
            <p:nvSpPr>
              <p:cNvPr id="585" name="Freeform 584"/>
              <p:cNvSpPr/>
              <p:nvPr/>
            </p:nvSpPr>
            <p:spPr>
              <a:xfrm rot="12168729">
                <a:off x="7084417" y="4198067"/>
                <a:ext cx="356297" cy="273190"/>
              </a:xfrm>
              <a:custGeom>
                <a:avLst/>
                <a:gdLst>
                  <a:gd name="connsiteX0" fmla="*/ 275 w 1011455"/>
                  <a:gd name="connsiteY0" fmla="*/ 723268 h 775530"/>
                  <a:gd name="connsiteX1" fmla="*/ 384450 w 1011455"/>
                  <a:gd name="connsiteY1" fmla="*/ 154943 h 775530"/>
                  <a:gd name="connsiteX2" fmla="*/ 924200 w 1011455"/>
                  <a:gd name="connsiteY2" fmla="*/ 53343 h 775530"/>
                  <a:gd name="connsiteX3" fmla="*/ 1000400 w 1011455"/>
                  <a:gd name="connsiteY3" fmla="*/ 24768 h 775530"/>
                  <a:gd name="connsiteX4" fmla="*/ 816250 w 1011455"/>
                  <a:gd name="connsiteY4" fmla="*/ 418468 h 775530"/>
                  <a:gd name="connsiteX5" fmla="*/ 441600 w 1011455"/>
                  <a:gd name="connsiteY5" fmla="*/ 716918 h 775530"/>
                  <a:gd name="connsiteX6" fmla="*/ 275 w 1011455"/>
                  <a:gd name="connsiteY6" fmla="*/ 723268 h 7755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011455" h="775530">
                    <a:moveTo>
                      <a:pt x="275" y="723268"/>
                    </a:moveTo>
                    <a:cubicBezTo>
                      <a:pt x="-9250" y="629606"/>
                      <a:pt x="230463" y="266597"/>
                      <a:pt x="384450" y="154943"/>
                    </a:cubicBezTo>
                    <a:cubicBezTo>
                      <a:pt x="538438" y="43289"/>
                      <a:pt x="821542" y="75039"/>
                      <a:pt x="924200" y="53343"/>
                    </a:cubicBezTo>
                    <a:cubicBezTo>
                      <a:pt x="1026858" y="31647"/>
                      <a:pt x="1018392" y="-36086"/>
                      <a:pt x="1000400" y="24768"/>
                    </a:cubicBezTo>
                    <a:cubicBezTo>
                      <a:pt x="982408" y="85622"/>
                      <a:pt x="909383" y="303110"/>
                      <a:pt x="816250" y="418468"/>
                    </a:cubicBezTo>
                    <a:cubicBezTo>
                      <a:pt x="723117" y="533826"/>
                      <a:pt x="576538" y="668235"/>
                      <a:pt x="441600" y="716918"/>
                    </a:cubicBezTo>
                    <a:cubicBezTo>
                      <a:pt x="306662" y="765601"/>
                      <a:pt x="9800" y="816930"/>
                      <a:pt x="275" y="723268"/>
                    </a:cubicBezTo>
                    <a:close/>
                  </a:path>
                </a:pathLst>
              </a:custGeom>
              <a:solidFill>
                <a:srgbClr val="008000"/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87" name="Teardrop 1"/>
              <p:cNvSpPr/>
              <p:nvPr/>
            </p:nvSpPr>
            <p:spPr>
              <a:xfrm rot="2406109">
                <a:off x="6624988" y="4377374"/>
                <a:ext cx="851288" cy="835812"/>
              </a:xfrm>
              <a:custGeom>
                <a:avLst/>
                <a:gdLst/>
                <a:ahLst/>
                <a:cxnLst/>
                <a:rect l="l" t="t" r="r" b="b"/>
                <a:pathLst>
                  <a:path w="1077506" h="1055908">
                    <a:moveTo>
                      <a:pt x="311886" y="119696"/>
                    </a:moveTo>
                    <a:cubicBezTo>
                      <a:pt x="398263" y="40767"/>
                      <a:pt x="514750" y="-5211"/>
                      <a:pt x="640875" y="471"/>
                    </a:cubicBezTo>
                    <a:cubicBezTo>
                      <a:pt x="893124" y="11835"/>
                      <a:pt x="1088399" y="225536"/>
                      <a:pt x="1077035" y="477785"/>
                    </a:cubicBezTo>
                    <a:cubicBezTo>
                      <a:pt x="1069932" y="635440"/>
                      <a:pt x="983792" y="770841"/>
                      <a:pt x="858601" y="847446"/>
                    </a:cubicBezTo>
                    <a:lnTo>
                      <a:pt x="830894" y="860907"/>
                    </a:lnTo>
                    <a:lnTo>
                      <a:pt x="780490" y="921998"/>
                    </a:lnTo>
                    <a:cubicBezTo>
                      <a:pt x="697753" y="1004735"/>
                      <a:pt x="583453" y="1055908"/>
                      <a:pt x="457201" y="1055908"/>
                    </a:cubicBezTo>
                    <a:cubicBezTo>
                      <a:pt x="204696" y="1055909"/>
                      <a:pt x="0" y="851213"/>
                      <a:pt x="0" y="598708"/>
                    </a:cubicBezTo>
                    <a:cubicBezTo>
                      <a:pt x="0" y="440893"/>
                      <a:pt x="79959" y="301753"/>
                      <a:pt x="201575" y="219591"/>
                    </a:cubicBezTo>
                    <a:lnTo>
                      <a:pt x="246925" y="194976"/>
                    </a:lnTo>
                    <a:lnTo>
                      <a:pt x="253069" y="184779"/>
                    </a:lnTo>
                    <a:cubicBezTo>
                      <a:pt x="270580" y="161220"/>
                      <a:pt x="290292" y="139428"/>
                      <a:pt x="311886" y="119696"/>
                    </a:cubicBezTo>
                    <a:close/>
                  </a:path>
                </a:pathLst>
              </a:custGeom>
              <a:solidFill>
                <a:schemeClr val="accent5"/>
              </a:solidFill>
              <a:ln>
                <a:noFill/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88" name="Freeform 587"/>
              <p:cNvSpPr/>
              <p:nvPr/>
            </p:nvSpPr>
            <p:spPr>
              <a:xfrm rot="19256568">
                <a:off x="6946900" y="4285958"/>
                <a:ext cx="304800" cy="117768"/>
              </a:xfrm>
              <a:custGeom>
                <a:avLst/>
                <a:gdLst>
                  <a:gd name="connsiteX0" fmla="*/ 0 w 304800"/>
                  <a:gd name="connsiteY0" fmla="*/ 117768 h 117768"/>
                  <a:gd name="connsiteX1" fmla="*/ 63500 w 304800"/>
                  <a:gd name="connsiteY1" fmla="*/ 73318 h 117768"/>
                  <a:gd name="connsiteX2" fmla="*/ 79375 w 304800"/>
                  <a:gd name="connsiteY2" fmla="*/ 66968 h 117768"/>
                  <a:gd name="connsiteX3" fmla="*/ 92075 w 304800"/>
                  <a:gd name="connsiteY3" fmla="*/ 57443 h 117768"/>
                  <a:gd name="connsiteX4" fmla="*/ 107950 w 304800"/>
                  <a:gd name="connsiteY4" fmla="*/ 51093 h 117768"/>
                  <a:gd name="connsiteX5" fmla="*/ 136525 w 304800"/>
                  <a:gd name="connsiteY5" fmla="*/ 38393 h 117768"/>
                  <a:gd name="connsiteX6" fmla="*/ 149225 w 304800"/>
                  <a:gd name="connsiteY6" fmla="*/ 35218 h 117768"/>
                  <a:gd name="connsiteX7" fmla="*/ 161925 w 304800"/>
                  <a:gd name="connsiteY7" fmla="*/ 28868 h 117768"/>
                  <a:gd name="connsiteX8" fmla="*/ 193675 w 304800"/>
                  <a:gd name="connsiteY8" fmla="*/ 19343 h 117768"/>
                  <a:gd name="connsiteX9" fmla="*/ 212725 w 304800"/>
                  <a:gd name="connsiteY9" fmla="*/ 12993 h 117768"/>
                  <a:gd name="connsiteX10" fmla="*/ 254000 w 304800"/>
                  <a:gd name="connsiteY10" fmla="*/ 3468 h 117768"/>
                  <a:gd name="connsiteX11" fmla="*/ 273050 w 304800"/>
                  <a:gd name="connsiteY11" fmla="*/ 293 h 117768"/>
                  <a:gd name="connsiteX12" fmla="*/ 304800 w 304800"/>
                  <a:gd name="connsiteY12" fmla="*/ 293 h 1177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04800" h="117768">
                    <a:moveTo>
                      <a:pt x="0" y="117768"/>
                    </a:moveTo>
                    <a:cubicBezTo>
                      <a:pt x="26521" y="95667"/>
                      <a:pt x="25011" y="95601"/>
                      <a:pt x="63500" y="73318"/>
                    </a:cubicBezTo>
                    <a:cubicBezTo>
                      <a:pt x="68432" y="70462"/>
                      <a:pt x="74393" y="69736"/>
                      <a:pt x="79375" y="66968"/>
                    </a:cubicBezTo>
                    <a:cubicBezTo>
                      <a:pt x="84001" y="64398"/>
                      <a:pt x="87449" y="60013"/>
                      <a:pt x="92075" y="57443"/>
                    </a:cubicBezTo>
                    <a:cubicBezTo>
                      <a:pt x="97057" y="54675"/>
                      <a:pt x="102712" y="53338"/>
                      <a:pt x="107950" y="51093"/>
                    </a:cubicBezTo>
                    <a:cubicBezTo>
                      <a:pt x="117531" y="46987"/>
                      <a:pt x="126796" y="42135"/>
                      <a:pt x="136525" y="38393"/>
                    </a:cubicBezTo>
                    <a:cubicBezTo>
                      <a:pt x="140598" y="36827"/>
                      <a:pt x="145139" y="36750"/>
                      <a:pt x="149225" y="35218"/>
                    </a:cubicBezTo>
                    <a:cubicBezTo>
                      <a:pt x="153657" y="33556"/>
                      <a:pt x="157531" y="30626"/>
                      <a:pt x="161925" y="28868"/>
                    </a:cubicBezTo>
                    <a:cubicBezTo>
                      <a:pt x="184376" y="19888"/>
                      <a:pt x="174963" y="24957"/>
                      <a:pt x="193675" y="19343"/>
                    </a:cubicBezTo>
                    <a:cubicBezTo>
                      <a:pt x="200086" y="17420"/>
                      <a:pt x="206289" y="14832"/>
                      <a:pt x="212725" y="12993"/>
                    </a:cubicBezTo>
                    <a:cubicBezTo>
                      <a:pt x="225915" y="9225"/>
                      <a:pt x="240355" y="5949"/>
                      <a:pt x="254000" y="3468"/>
                    </a:cubicBezTo>
                    <a:cubicBezTo>
                      <a:pt x="260334" y="2316"/>
                      <a:pt x="266625" y="695"/>
                      <a:pt x="273050" y="293"/>
                    </a:cubicBezTo>
                    <a:cubicBezTo>
                      <a:pt x="283613" y="-367"/>
                      <a:pt x="294217" y="293"/>
                      <a:pt x="304800" y="293"/>
                    </a:cubicBezTo>
                  </a:path>
                </a:pathLst>
              </a:custGeom>
              <a:ln cap="rnd">
                <a:solidFill>
                  <a:srgbClr val="800000"/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89" name="Freeform 588"/>
              <p:cNvSpPr/>
              <p:nvPr/>
            </p:nvSpPr>
            <p:spPr>
              <a:xfrm rot="20725009">
                <a:off x="7317291" y="4603633"/>
                <a:ext cx="99703" cy="284307"/>
              </a:xfrm>
              <a:custGeom>
                <a:avLst/>
                <a:gdLst>
                  <a:gd name="connsiteX0" fmla="*/ 34925 w 92775"/>
                  <a:gd name="connsiteY0" fmla="*/ 0 h 327025"/>
                  <a:gd name="connsiteX1" fmla="*/ 92075 w 92775"/>
                  <a:gd name="connsiteY1" fmla="*/ 193675 h 327025"/>
                  <a:gd name="connsiteX2" fmla="*/ 0 w 92775"/>
                  <a:gd name="connsiteY2" fmla="*/ 327025 h 327025"/>
                  <a:gd name="connsiteX0" fmla="*/ 34925 w 98738"/>
                  <a:gd name="connsiteY0" fmla="*/ 0 h 327025"/>
                  <a:gd name="connsiteX1" fmla="*/ 92075 w 98738"/>
                  <a:gd name="connsiteY1" fmla="*/ 193675 h 327025"/>
                  <a:gd name="connsiteX2" fmla="*/ 0 w 98738"/>
                  <a:gd name="connsiteY2" fmla="*/ 327025 h 327025"/>
                  <a:gd name="connsiteX0" fmla="*/ 73021 w 99703"/>
                  <a:gd name="connsiteY0" fmla="*/ 0 h 284307"/>
                  <a:gd name="connsiteX1" fmla="*/ 92075 w 99703"/>
                  <a:gd name="connsiteY1" fmla="*/ 150957 h 284307"/>
                  <a:gd name="connsiteX2" fmla="*/ 0 w 99703"/>
                  <a:gd name="connsiteY2" fmla="*/ 284307 h 2843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99703" h="284307">
                    <a:moveTo>
                      <a:pt x="73021" y="0"/>
                    </a:moveTo>
                    <a:cubicBezTo>
                      <a:pt x="104506" y="69585"/>
                      <a:pt x="104245" y="103573"/>
                      <a:pt x="92075" y="150957"/>
                    </a:cubicBezTo>
                    <a:cubicBezTo>
                      <a:pt x="79905" y="198341"/>
                      <a:pt x="0" y="284307"/>
                      <a:pt x="0" y="284307"/>
                    </a:cubicBezTo>
                  </a:path>
                </a:pathLst>
              </a:custGeom>
              <a:ln cap="rnd">
                <a:solidFill>
                  <a:srgbClr val="FFFFFF"/>
                </a:solidFill>
              </a:ln>
              <a:effectLst/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157" name="TextBox 156"/>
          <p:cNvSpPr txBox="1"/>
          <p:nvPr/>
        </p:nvSpPr>
        <p:spPr>
          <a:xfrm>
            <a:off x="1785187" y="213903"/>
            <a:ext cx="557362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800" dirty="0" smtClean="0">
                <a:solidFill>
                  <a:schemeClr val="bg1"/>
                </a:solidFill>
                <a:latin typeface="Montserrat"/>
                <a:cs typeface="Montserrat"/>
              </a:rPr>
              <a:t>FREE POWERPOINT AVATARS</a:t>
            </a:r>
            <a:endParaRPr lang="en-US" sz="2800" dirty="0">
              <a:solidFill>
                <a:schemeClr val="bg1"/>
              </a:solidFill>
              <a:latin typeface="Montserrat"/>
              <a:cs typeface="Montserrat"/>
            </a:endParaRPr>
          </a:p>
        </p:txBody>
      </p:sp>
    </p:spTree>
    <p:extLst>
      <p:ext uri="{BB962C8B-B14F-4D97-AF65-F5344CB8AC3E}">
        <p14:creationId xmlns:p14="http://schemas.microsoft.com/office/powerpoint/2010/main" val="271095303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ISPRING_UUID" val="{93E631CD-4DD6-4048-BB24-6492F0B8AF99}"/>
  <p:tag name="ISPRING_RESOURCE_FOLDER" val="\\cern.ch\dfs\Users\r\rmarraff\Desktop\GRAPHICS\my graphics for the courses 5\"/>
  <p:tag name="ISPRING_PRESENTATION_PATH" val="\\cern.ch\dfs\Users\r\rmarraff\Desktop\GRAPHICS\my graphics for the courses 5.pptx"/>
  <p:tag name="ISPRING_PROJECT_FOLDER_UPDATED" val="1"/>
  <p:tag name="ISPRING_ULTRA_SCORM_COURSE_ID" val="0B99BB9A-CA1B-4B41-8CBB-B4C342AA7423"/>
  <p:tag name="ISPRING_ULTRA_SCORM_SLIDE_COUNT" val="1"/>
  <p:tag name="ISPRING_SCORM_RATE_SLIDES" val="0"/>
  <p:tag name="ISPRING_SCORM_PASSING_SCORE" val="100.0000000000"/>
  <p:tag name="ISPRING_SCORM_ENDPOINT" val="&lt;endpoint&gt;&lt;enable&gt;0&lt;/enable&gt;&lt;lrs&gt;http://&lt;/lrs&gt;&lt;auth&gt;0&lt;/auth&gt;&lt;login&gt;&lt;/login&gt;&lt;password&gt;&lt;/password&gt;&lt;key&gt;&lt;/key&gt;&lt;name&gt;&lt;/name&gt;&lt;email&gt;&lt;/email&gt;&lt;/endpoint&gt;&#10;"/>
  <p:tag name="ISPRINGONLINEFOLDERID" val="0"/>
  <p:tag name="ISPRINGONLINEFOLDERPATH" val="Content List"/>
  <p:tag name="ISPRINGCLOUDFOLDERID" val="0"/>
  <p:tag name="ISPRINGCLOUDFOLDERPATH" val="Repository"/>
  <p:tag name="ISPRING_PLAYERS_CUSTOMIZATION" val="UEsDBBQAAgAIAFKMf0id/9eaPwQAAOQOAAAdAAAAdW5pdmVyc2FsL2NvbW1vbl9tZXNzYWdlcy5sbmetV/9u2zYQ/r9A34EQUGADtrQd0KIoEge0xNhEZMmV6DjZMAiMxNhEKDHVD7fZX32aPdieZEfKbuymg6R0gG1YtO+7491335HHp59zhTairKQuTpzXR68cJIpUZ7JYnTgLdvbrOwdVNS8yrnQhTpxCO+h09PzZseLFquErAd+fP0PoOBdVBY/VyDw9PCOZnTjzceKGszkOrhI/nITJmE6ckavzO17cI1+v9E+/vX33+fWbtz8fv9za9YGJZ9j3D4GQRXrzqgdQwKLQTwCN+ElALpkzMp/D7MIF82lAnNH2yzDreUQunJH57LRbRBEJWBL71CMJjZMgZDYXPmHEc0ZXukFrvhGo1mgjxSdUrwXUsZalQJWSmf0h1bBQNKLLmRfOMA2SiMQsoi6jYeCMYl2W979YWN7Ua12CuwplsuLXSmTWJzDG/n5Xigpc8xoYheBVryX8U+dcFkedriO8pMEkYWHoxwkJvN2KMyJFhrySGzcDUSIckwgASl6J8gm2iWWZNUdYqWEIUzqZ+vBmJoSpXK0VvOuhccwJ1GAuii4r4AiJgF1xvAwjzyQNXCGO7nhVfdJldsCP/UJ1AdPADYGCLtsDZwZjBww1lqAbZSnSugtsRuIYT0gyDi+ByNB34RCL8Bza7XyIxRWJoUVI3GUT4As6wYbwpsV2/N/1V8oNndU94mkKdiZ9G6mbClZMSqELbKdVw7zE5MMCqkax/50ubgEhsbZeK7kREEKZdbMHNMUlnuHPhwX9PTnD1CdeAoTywmXCrNgZZxzkodA14kppswHwy7MNL1KBrkXKGyD8Pfwtk5n9mym2jeRjI/9CvN5Ky4utKgUeuXxxNDC0AyF7HGHeVBBeXYv8ru5yvRf+U6IwxP7PEPpsfaD/uG3WMYUOGEvd34KAPBtBAkVV/a1ocAaO5m3PgyjQ4maAzyDcAgQaPRXjAlJ1EMIFpHCA/ZKMY8pg2C7FdSXrzjlmK9sW6PtFTeHgoEQtHgp7LW409IQSfNOOM5A1W+nOgu5NywPtYZT5EHIAgKt2JAKkkjnEn/XAXMzILgOtZBzsZKkbldkWVfLWygbktsnF4zl8U+rcripe7cjbqtbpj0TRbi5qnc4HzJOY4MidJi4OXGKOcKZpVE8j4KKJyWdx4uOxMQdS5rxO16CVN7opsp5A7SnMI2cYwLYpjQUv0/U/X/7uifFNJO0q2q6+HwQCHWaEiHwF+yPQtaj+7AJheHxoZ3aC4jnB5yRCfay3p9edven0TjMKnPhfjoi8FfZc57B01O0XKLetHGYMu9MZsDK2JNRNmXbP332EGY4gR+0hyxnNeHkLssS0VoNQbPINC+th3h9uD02tZCGG2P6YsJsNMzpPsOfZqxR0oJLpbTvBMjgwpts7lYI7VV8wd4oDUL1v8EQm64GAdlDsNAa6vX1+6PXN47nx9amy99Hjl3vX038BUEsDBBQAAgAIAFKMf0iKZ3mFjQMAAKMOAAAnAAAAdW5pdmVyc2FsL2ZsYXNoX3B1Ymxpc2hpbmdfc2V0dGluZ3MueG1s1VdRb9s2EH73ryA49LFW0qZrZsgOgkRGjDi2Yalbi2EIaJG2iFCkRlJ23af+mv2w/ZIdxTixl6SjV2TIkAdHx7vvjh+/O1HxyedSoCXThivZxYftA4yYzBXlctHFH7L+62OMjCWSEqEk62KpMDrpteKqngluipRZC64GAYw0ncp2cWFt1Ymi1WrV5qbSblWJ2gK+aeeqjCrNDJOW6agSZA0/dl0xg3utFkKxN10pWguGOIUSJHfVEdEXxBQ48m4zkt8stKolPVNCaaQXsy7+4fjU/W18PNQ5L5l0mzM9MDqz7RBKuauHiJR/YahgfFFA4e+PMFpxaosufnvwxsGAe/QQpgH3myAO5kzBbqS9xS+ZJZRY4h99Qss+W7MxeBNdS1LyPIMV5Ajo4vPsOh0OzpPr0ThL0uuL7Groa9gjKEs+ZnsEZYNsmOzjHwp/8WmSTIeD0eV1Nh4Ps8HkPgoY3SEkjnYZi4FZVeuc3REWE2tJXsABQMycCMPiaNu0cZsrucOye0YzJUBFTRQou5wxOiIl29JVesNlHzwPMZrDRsS6i081JwIjbong+V2wqWfGctsoub/tiQALOoahqxTfp/fs5AXRhm2XtVkxTjx579eRssz81rBya3rK9RdVC4rWqkaC3zBkFQKq6hL+KxjaFiSaa1U2VugZi4zgUNySsxWjJyGJPkGKsoZIaNdKMOsz/F7zL2jG5koDLiNLaGywc+Px23sBV8SYe1CyqfGVl9lgdJ58fOU2SOiSyHxPcNAGKyv7HPgE9i4VpBBCAZtbEMBMTmrDmvOhnDZuIdsMzl2QZXPo7iAbUDhuDvV4TFjIQcVc1iwUMCcSKSnWiOTQbcZJaMlVbcDixeKhzb8q0IciLptSF9BskExTpkPQDg7fvD169+P745867ejPr3+8/mbQ7QSaCOKy+RF09uSIC4v626D7h6BvjLsHsX2lS6dQ+iDp4yP8dmI+HCRx5Abc4/PO6vpljrs0OZ2eXaBpkn4YZmknRAwjhYCwvAA1zd0bPyRmMOqPQ/wc2SidJKeXyTTEfzJNfg6qGXCD2iZJg+CCNjO+DPGa+nfGZOt9EVQCDPyFf7vAyBe85CDh/0UvP9VW3z8G/pNW/q6ri58Dz9TKjOi8gBN9NhW8+FH5nPS+JMb8092FfeeGHkePfgu5lZJLXgKP7ipw9wHVe3d0AHf+R5daLUDb/bDstf4CUEsDBBQAAgAIAFKMf0i5Awe2uQIAAFoKAAAhAAAAdW5pdmVyc2FsL2ZsYXNoX3NraW5fc2V0dGluZ3MueG1slVZtT9swEP6+X1F13wl7LZNCJSidhMQGGojvTnJNrDp2ZF/K+u9nOzax26TNckLCd8/je/VBqraULz/MZmkumJDPgEh5qYzG62a0uJ5nLaLgF7ngCBwvuJA1YfPlx5/2SxOLPMcSO5BTORuSQ+9mYb8pFOfj28LIGCEXdUP4/kGU4iIj+baUouXF2dCqfQOSUb7VyMsfi9V61AGjCu8R6iim9ZWRaZRGglJgQvq+NnKWxUgGzHu6tN9ETu/qdPYHtB1VFC3t5pORMVpDSoiLfHVjZBzP9e1xVxZGThMQ/qKGfvlsZBTKyB5kfPndVyOjDNG0zf/MSCNFaQoac0438Z3DBCn08zNRXRo5SzAJGUdnu+DKY3O9C0Du1/Ddp+a5SsGeTF0PFoJpesZgibKFNPGnzqYq8fbYon4fsNwQpjQgVPWgJx30E2mVvybW9bg/8EZ5EYCcoke8CtbWsOriDYCxvsevVrd2VYTxveuCACXsnDKIsFf2yN+6rEfIQNkjnxkt4JGz/RH80NJxfItviWvm6eprK3Cij75e/uStxtODebgqcO0UHlOLApZmHehlTZAK/kJrMM1LE2vqIkuOQks52dHSMn4ZXLa3Oak0OTC4gRserxQpMhiaOhuq3tVh2+w5Hkpnjaey+9vQ59idZ6hX+fWcIJK8qnW6aj5zPP1WdH3myTDDVQfkPd+IgGN9j5FqIrcgX4RgU91wgaCmXi+6FzYGT5OgBmkyXOXUXTJUft7WGci17hoFPz2xrsNVtKyY/sFXCm9QeKNry4i1o2Kl7+OEsnd4oHFDAETmlR/e7tBZ6pYhZbAD5smBxuY8llyq9JiOTdwNPsAGg9fiFJNm0m2MflZCXGwYILzqsIYZneX8MkaSKZtYtAD8Lu5zirazX2pm+MJ9Zs9ulqKLtf24gFpp/qf8B1BLAwQUAAIACABSjH9IMCzLSF8DAAC0DQAAJgAAAHVuaXZlcnNhbC9odG1sX3B1Ymxpc2hpbmdfc2V0dGluZ3MueG1s1Vdbbxo5FH7nV1he9bFM0ss2RQNRlEwUFAqIme62qqrIjA1j1WPP2h4ofeqv6Q/rL9njcUigudT0tlvxAHN8znfun4f48H0p0IJpw5Xs4v32HkZM5opyOe/il9npwwOMjCWSEqEk62KpMDrsteKqngpuipRZC6oGAYw0ncp2cWFt1Ymi5XLZ5qbS7lSJ2gK+aeeqjCrNDJOW6agSZAVfdlUxg3utFkKxF71QtBYMcQohSO6iI+LMlgJHXmtK8ndzrWpJj5VQGun5tIv/ODhyn7WORzrhJZMuN9MDoRPbDqGUu3CISPkHhgrG5wXE/ewJRktObdHFj/ceORhQj27CNOA+B+JgjhUkI+0lfsksocQS/+gdWvbemrXAi+hKkpLnGZwgl38Xn2QX6aB/klwMR1mSXpxlLwY+hh2MsuRVtoNR1s8GyS76ofBnr8fJZNAfnl9ko9Eg64+vraCiWwWJo+2KxVBZVeucXRUsJtaSvIAGgM2MCMPiaFO0VpspuVVl94ymSsAQNVYYzSBSseriI82JwIhbInh+dWqJnjN7ygXk4Gz32zNp8TWgzzcviDZs09H6xLhxyHtvhsoy87bJ81J0l+rfqhYUrVSNBH/HkFUIkq9L+FUwtDliaKZV2UgFMRYZwSlDC86WjB6GOHoNLsoaLGH/KsGs9/BPzT+gKZspDbiMLGBTQc6Nx2/vBFwRY65ByTrGB35w+sOT5NUDlyChCyLzHcGh26ys7M/AJ5C7VOBCCAXV3ICAyuSkNqzpD+W0UQtJM9h3QRZN010jG1BoN4d4PCYc5DCFXNYsFDAnEikpVojksD/GjdCCq9qAxA+LhzbfFKA3RVw2oc6BlcGZpkyHoO3tP3r85Omfzw6ed9rR54+fHt5rdMkpY0GcN08qx3eSVpjVF9T1FaN7COyG7anSpZtQesPp7aR8yYE3iSSOHO3czmBW17+KwNLkaHJ8hiZJ+nKQpZ2Q9g4VghLkBczHzN3KITb94ekoRM+VD6Xj5Og8mYTojyfJX0ExA27QIiRpEFxQMqPzEK2JvwXGGzdAUAhA4XN/XwCJC15yGMrfYjvvWpTvX+xfspz3v1741f1Ry8mIzgvo0U/r639PZz+0YP+nGvinqxffrTfdOLr1P0UL5Nv/tHqtfwFQSwMEFAACAAgAUox/SOhuVkqdAQAAJAYAAB8AAAB1bml2ZXJzYWwvaHRtbF9za2luX3NldHRpbmdzLmpzjZTLbsIwEEX3fEXkbitEn7TdoUKlSiwqlV3VhROGEOF4LMdJSRH/3ox5xYlT8Gzim+M7nknsTS+oBotY8BJs7LOdf7hzqwFpRudw7eqiQ09JZ0pDBtJwk6CcJSmIRAJrkMXB4ShvT4TPn0nrHZafIplDVvNjSG8WXGR1XHkstEfLPFrh0X482tqX+NepbF/VrqJat8PcGJT9CKWpWtWXqFNuGXb1Zke9wAaMBegz6IJH4JgO7egiT44PQ4o6F2GquCynGGM/5NEq1pjLeVf+ZalAVx98tQMGz8PXiWMnksy8G0ibiSdPFN0k/VQZ7PM+Tii8sOAhiJrvwI5/UMe4XVCDLpIsMQd6dENRpxWPodWlpxGFi8nKq9XNIUWbM7A2O+LulsIhBC9Bt6zG9xQOiCpXF3xApTGmjrTQds+PqEA+T2S8Tz2g8HK0WbLt6t6pULv9MXOOEDaO0NJ3+lKfKC889+a42EmcNRJPPUvFpXnRoynf4sJ7j5jmPULzr4BxY3i0TKvroboaqzZwvQI9QxTV5r/P7bNo1N3b/gFQSwMEFAACAAgAUox/SBra6juqAAAAHwEAABoAAAB1bml2ZXJzYWwvaTE4bl9wcmVzZXRzLnhtbJ2PMQ/CIBCFd34FuV2wW9MA3UzcHHQ2FVFJ6NFw1PrzhdQYZ4dL7l3e915O9a8x8KdL5CNqaMQWuEMbrx7vGk7H3aYFTnnA6xAiOg0YgfeGKd+0eEiOXCZeIpA0PHKeOimXZRGeplQSKIY5l2ASNo6yzBhRVlJOKwor2/m/6M8NDGOcq8vsQ96jKXtRq4VTshoqc3YoPN4iyGpQ8uuuys6US0URSv48ZtgbUEsDBBQAAgAIAFKMf0jW8MufbwAAAHcAAAAcAAAAdW5pdmVyc2FsL2xvY2FsX3NldHRpbmdzLnhtbA2Muw7CMAwA936F5b08NoamnegGC2VGVmNQJMeumlCVv8fb6XS6btizwMZrSaYBz4cTAutsMekn4HMa2wtCqaSRxJQDqiEMfdOJzSQPrtXDAovQj9eJs0PlO2Uvx6/Ia7vurpJCCzefvhNHPPbNH1BLAwQUAAIACAANdq5GiiTiqPoCAACwCAAAFAAAAHVuaXZlcnNhbC9wbGF5ZXIueG1srVVNb9swDD2nwP6DoXulpF3XNrBbdAWCHdahQNZtt0C1GVuLvybJddNfP8ry95xuBXZIYFN8jxT5SLvXz0nsPIFUIks9sqBz4kDqZ4FIQ488fF0dX5Drq3dHbh7zPUhHBB4pUmEAPCZOAMqXItcIvuc68kjPQJGZOLkUmRR6j9xnyN1FuiTvjmbokiqPRFrnS8bKsqRCISINVRYXhkRRP0tYLkFBqkEymwZxGuxS/x2NvyRLmd7noHrIXL89cE3ScjwrMSApT2kmQ3Yyny/Yj7vPaz+ChB+LVGme+kAcrOSsKuUj93d3WVDEoIxt5tok16C1SaKyzVy9FIuL1FHS94h12CSgFA9B0TgNCbNYNgF2tzFXUc2jBrSGV+1EzVv5bcz7pnGrOsc657x4jIWK8KgP6ayTQJcNo7pJdd1KQQ+NglaGiTgSfhVCQlC9fmslMl8QG7BVXJUnVaWPB/i04r7O5P4WYaiiuoO0bRq1TaMVqOWgbfR1R0Ga226B60JCU6qZ+yQCyL5wKbmRxZWWBbhsZKyxbAh2mb1y3aSuIW6kk/jsH3pj/Eat+ale60wF+B+N+YREbU1EGsDzSqCPhgRrqgGLbWxU5zE1MbucVPGY9HQ9MNkc66bgRRzNZQg4hgHXnHV2dggKkit08Qs5wvYODoIjEUYx/vQkw/j0IE3C5W6SoXdwEBxn/m4C2prbMrJxHUdiahXksol14vqF0lkiXip5DvaMXlY6fG3kmqObXLQH5/M/RnEQoxnMLZlYXeapt6+aw3szp1p1PpvcWgZqxXkAXeTWq5mFIh/5BLDlRaxv+zk1+7AHHeU8NR3TXN9R71m5Fi/glCIwX7rFqalJBEYzHvlwcdpjwH7idhmEr0yHIm6ztKkDpax6s/9VRZstX7fOdv1Qh12s4ZOA0mLsTH1EdYQyK9Jg1EOadx8RFeNOu5HAnRi2eKPFCYo0yz3yHh/qO1+eXXZXPsdPOOt9a+5tYJvLG1Z6nXCnIFbrur2IW+8GfPwNUEsDBBQAAgAIAFKMf0gELfffwQcAAO0dAAApAAAAdW5pdmVyc2FsL3NraW5fY3VzdG9taXphdGlvbl9zZXR0aW5ncy54bWytWetu47gV/t+nIFws0P6JL/IthceFLnQijCN7LSWZaVEIss3EQijRlWhPsvCPPk0fbJ9kDykplhTHkSYbYYLR4fm+c8hzIamM4ic/1HcxZ4H/m8d9FtqEcz98jMd/QWi0YpRF84jEhMfNo+TeD9fshxk+MCEDacy9cO1Fa12MxuMWmsgfNByoQ2MIb12t20GDLu7gITJwT4exS8W4VHQYMzptfdQsUSS8EVmRkJ9mHTULo28BZhiTiJvhmjyPlaJ2fqg4g6vIW/ugF4/7XfEcMqsHoyse1G33Bj186KiKovSR3jPaRuswGFwO1DbCrW6vpRy0YUfpKKjd67Uv+4f2oNNT4G1y2QeWLr7so+6g2+0Yhw7uABqpqmZ09MNAuWy3VbCGh5f6YTLRBq0WarfbStc49PrKRGsh0FaAQ1WGYgEVQ9GU/kHV1PZQQRN9ok26B2zgvt5Dww7ut1qHrqYprdZxcY+zyy/XUVp5OtlyfkB4MgQnR0VuNU8k12i1iyJQdkiwpR4naOnFxPIC8qUx2VHq7vEzyP2wkaanTOVMOfOqKE2EIA6BZlxgGTWlLFOQ/uQLIi9H/vpLY7njnIUXKxZycPIiZFHg0cb4r0nOpDOqgmR7EtXBPXgrcjQ3kD9VYaktyGN4zoFWLNh64cuUPbKLpbd6eozYLlxXcnPzsiUR9cMn0G5dDnR81hD1Y25yEhT8w0PxVIdtoU/FRLjXx+KphKTektDMYkv+1MAdTX68IiXo3o99LqFqWzznoFvvkRQDMFTFcx4TgpVi1Abi+RjEyTMHdUWUfeesOvVeSFQ0krTJsyi23W3r5tM2Yo9isYu4jwP9iqMMuk74KDxsiacSSExQGKwUpXTZ5PyNkmL6Wu4lowCsQHDzzSUVScq55uqzm7lqfXens6uZq5lXjbGeVCUSZfm3Tn/43O71/z5qpriKTPaNOp0WuZAk67WqcVnOYjZ1gRBPXQt/cxpj8bs2dHbrTE0LN8bpf2oTzBf4rjEWv6tAbxcLbDmuPTUN7Jq2a80cuS5T7GCjMf7Odmjj7QniDO198gPxDUHQnv2IoJj6azkgWrYf7kgFe8ZCvTetK9eZzaa2iy0jkzTGOFwjI/J+QDrUJ1qoNl4ARwSbYfRzcFfGXzIgldLaJNfm1fUU/jnCkWv/cUPhH/8Jb+bYgviRsALwBtu2eoVdbfYNIgcZN6sJmn2FRPtaE/Qd25AZ2K4As9Q780p1zJklkmuBbWdh6q+ZtfJCxEL6grzVCnAIdo+9z3YxSESykXWSY3FtQzb+9RbS2lSnJ1I44UR+KJP50d8T8CJaV4oUlJWODRGrX2/Nf7kT1Zxiw4XgGbN715FVL+x5UB4h48ijlIlpgGlvvffCFRzXyMrbQYq9gNraX0u1rQeTF878d+f/hjyeltYvaVVaBv72y8WnvTOdKbSVey8Kq5VYia3QGd5OOYAjJbgO+/mWfzSX3Hpc/FmO/Amzm6u2/e7UqsTo8/MqufATk7Ih7/ECNkZoB5rPaoHwDWQM9MDA82ktoGlNwJy8F8PpPULislKLwJqlHBZDn6C5g1gUHLmDGNWjuMeabTpi1clSHEgrgGX0kjw4nTvi2kAJ3NVe82dJHhj0CEq8PUQW5H6cJNTFz9mrmyhZJxb9Mt/aUyIL3HqUXz8QOEb9QJzMq9He3uBsNZN2XFiSe7aja9n7qP8kWzKEahckK7NNwpbYfYhYIKXUi7NiSzaFf37SkWSKi8TuPGezAq+N1YV+7eqqpWNxWhSlTqvjIM2FZ1PHdqeqJhgg3wOPrzawIT2IM3x1ruS0Z+CJCnzp8trEi1ab3//3/+o0JX8SKUql/6jLA1Us+hh+5fu3xTiJ/1OBx1G1IlS+VASmh+UMWv3sLLMhXUvVcVT9+gYSxpb5wXbRqtLhI09yoy6+QhuRR7nG+MaLnqANOYzRukRy+iJBeG0fjneIHad+SGrCP93XxeQdc+6qhiEvV1Ao1F89JdvjGnko/Y6CKNyyavDp16oFjapESdY+r88pt4qsJ0BdJu/Hqtyf3DleBccbK9yI2Y4XLsAhjxidi08Hb7+VgYL40rGkZMwjcWfK3vIa8Yb9SGM3fvBoDGp5UVl1Dj7MxakypSzKytoLAnesdU41FZT17hiFDqkns8mpF+VllK5r8sta3u9X2RvH4cCfDuU8PwrL+hZ55m/0c8Kyvi22jRncMN6AyiN5ZPa1Q/OivLxK5ECHhB4Is/XN3oo6woOp+OoV51xKBUXNgK3JOL8xOn5A0poWQ3m/m+84Pgpft/MbgVm+2Om1qjRwzOHm+SQecZ9T8n6Gy+lAHeaTQL6fKoNU51QdJB9py2uSSBF/2ZIvDbhyeKtNID6fN1DK8aUhVjX5Av4ebps1NdHTckjpzXloIJu67Om1TIaildczxZKKPw8aNd+s06h5LkKjlPb9AIa7YEkiDDngkyxHi7K89ib72nEnD2iZShrYd0bzBHwD3CHcOl5BOUkhseQBJyua5CU/Huwo9ynZE5oR5SS51Tm/AKMYyuN8dqt8Sh54rnpTQe0qSDveMRfz2sWBd2HylnMSl4zU23y4t4zl5E80rWwHOs77xJ6UNWuR7vk+zXgp7M0TpkD3vcUfNfN7LfSoN3/FKssACnzv/kX3D1BLAwQUAAIACABTjH9IXsqXvlsjAAC0RwAAFwAAAHVuaXZlcnNhbC91bml2ZXJzYWwucG5n7Xx7WJNXtjedXrRDK9PLQFUgrU51OhI43jVc0tbaiHRAVEQCSSwWKARFhQBJCLEXi05aUkUJXiC1gEggiRBCIORiS5G2QVIJSYQQIiLG5AViSF4CuZ43wXY68z3Pd77zPOd8f/EHhL3fvX9r7bXXWvu3eN6dM3viUS/+ccUf/fz8Xozd9d5eP79nM/38ni5Y+hzUs7XUDIc+nsrfi3rXj9MfbIAaz2S98/d3/Pxa6P7OD5+F2s8f25WS7+e3rNv781Rv3vWP/PxQsbHvvbO/GDulxdOni5I8x0MrAm4uOfQ9/JUdXxZ9YFq+L++tp858fKrtL7s/+fpPrLqv/7Tn69erdi39+JXE1FfChv+068KOF15fgl+5/VX0GxYPt0U3g0lG5mM3kk0GoFq0YaN6/lK0OicTFHBdl2rZeibV/eiyzvnwjloyyz+Mc94PegrSy6/jc34Wuxo/hbVhsX1uPdWdJdrg7fdLTo68qzSnzw5lMb8Kesbbcyh+Kp0exIsQPX5X5BviZ8lZ67hEon5WsOafzQZmKaLmeW/zpmj4J8maap+Ym2BL1bM+eR8G8nyDt/alB3o/732R0vcH7x8j/0FL8X6eXFnY2DO5VTp/u9ZE9ThQSOdYAB1bYu6pJdeTRPWh5Ogy60g/cGZtzTb7IxSSZJ0ukjoeTeVRHbJQ0qOrtWqpGxz5Qx5JcRnrzmcj9Qkl919BJcTMf+Qk+uBpHY/TZzv1NeTs20STbRzmmXu0Dje/u6SmgWi9gxpfRdeYPlkSug37yzWmv3fCNq4/PBP4q0JzAJ7FLLUb5koqECc2wCeLweurs5GOIfktZoBvHB0ahz9DXNmkB+sjKG/F6LVknWO04/q4sqGSR7UVUYOo8b4VhwWh+0YfShxa0y29aPClc9nv9DYli2259hSvrU7yDvZJBuWls7x99EvsN9PQ/WbjQ/iLPuO9QBtikwK0VhGz+P6ZjvOfkcg068anvY8aWqq0drdNCmPaaukxKxgn9pg2Xy7N9MnbFMhbUq933Xw64If64Fc9S1/z9gYRjtCGGmpIxoPgZzDnvTkLtxRs6sVxBwwAKdbYbIkYpjp7qW36kotUK3C1LBThXje9ttECedDWXkslwhNiKu4168HjUpdLmKXtHyMUlTHYGoTB2W2p5NUAYxPq8b/TgTaLaoptUaljo68JP8BsqY5hl18fpS6oFaZur6JM4XHkZla9wW6P1M33m7OVCNeLecXdcQ1OJ+kn1tFaTn6xm2LT2v4xYdpJnu7UD+dzTmHRt6ofbmTO98UJKpssQGFCU7/n5pKYxwPJqCONc/NyqnuuTU6Zzs8ajacgZ3vbB48gPU5LBMaon7JVsIBBWwbmYbNeGF5UPC+sblvKWQazkCSEan5VNFtIF/bFIv0JkaBYYxr/m/G00ZXljXG//hPjtCHK8+Th9NkdMPsv6/YTzh+BHwI25BFlqdgYbgxXMS31uMdlae1M12TW1HY1+fS1jJHsnO8Oyr5rrfwMPF59QM998wFPHuOYMXTxX8fobPzmNHUq7bZwRNiPPjQtmD9LL6mLbt+r3i4aIV3R2VUCrGQkB3PtqHS6qPoAo5GudDsLgfZKoVw5djiONtR2Ht5UwCREEi6CV4xbVESH3Cz5XMJCtJI8nT4/UozMpbdHuefGp6xtVdGNqFDigzkn+mbogQYlkf+Xrt3A1Asx5jMJP7w5snNwww0W3WHIfv7i4AwBvhF/tjOGuxobEEEe1aTRs5E5bZXnCWKXsAkkpNAGCJ0VNbjWcj8OcMDxckdwjJskUY7tbW+eVSxjO1JowxmuMOpMBTO3AbdT2+tGP9HlUXphiAENsykU6e39GnbtIZxNqA5hMiu5BHR1MkqOrc+qIT6cm/eGRXlcB20bfn2q7Cd7SVHH52kMzJRMUdBZ0Y+b1TTJVJ+2xkeKRnKQR6KZdvckTv19+9HDRcXvGe3LWfpkOZki6ecC+8Gq+NSfK5VjlErCxbYqjP+jnBPrU2tKZn5i4NZ5N/TYpZWYPtUfCkPM6DzkDaYErY7cz9DKcThTvabrgwjJ3H3zOThcF25s7sn9G/yAzURF768kXDbYywbIfTXWwqcI5Az4viZCJ+jc68jH5jFvlJ9j13+c5K+FNmQuAKbOpg0NCvvQN68ZjwdLeqeSlC+pyrjLvaJ3HS1Z3zW6ur28BIPquNYzSTLdzXDVfgg4gbS+A/To2YNpEsxgCm3IErw+Ne42JYVYnCoT3raEZcbB1+DfSZXdAQOfJyDxH15kyabyam/U6FJQfRwZm3ojF7mqUIurlrAU6plCeH5Rk8sNrZ5fxWZq+fs5muiSPM1bUJ7U4MyXfLvy4FYQL0ncm0sRjw6/Ds9MyBHTc+H4gCaFUVQGK52r3xeuQ3osyN4JzU5vdMhfJsBfs61+W5FYpxffRn+gGh9iVGW4lnN7JnKkfVcranRXXTAXIlerIzn5URh5XrS+W4ObaghBqzHyfNxzMMnt78+vrSm+/2fuSl/GLEAF8pIokvD8sz2TiJ/byzu0QRfAeZJnqGDT1M6mneloEWYwliazhCeqE2uBHwcIZAMJkozI4SOiXiZAgm1YzBRje8GARcOmWpskDYTODNeOdOB4Xa909A9Xhxl3II/dK9jH7slNsaXICdLJ8ygYpU3syz+vdx6mDZHwn/J3iX9Mb2etTgc2EFzCoymCzcfbJo3fLYF9KRPQtmUf76z8em0SQ6f7/pAHsAGPFN1UkVFEG3IV4t9CM3QelgdxqYBQ7NKSStcm0bNdk8Exo62hKDgmgeQEYmZ3zmSzgYaeXLhAYSv4+emAqMf/UPtyebCwvWcSXXWA/3qTHIC5h5uoYYbHVhepIQnVz8mYRA+osivqd97fqZzh1njGXr4ReJZgjzXO8L9ultuorzcNftsSz0VWuKyEy4T3JktJreFdyTYe7AJaz3CRylSWyJ9IzW+KKTdJ5aA4xmBWbyBob5GoGpDQysHBAMC1/YKQi3A9dmytL11m+51GRx495tq7ic21n3s95N5fAnlZm8yFz4nsUfMPKsybfUSgJ332yzWj/SeTmaTL5dYV3tP7ZPp68vtQl6zYodGF4nZ4h+0Jy5SfFWy8twHa8TNzCN8hTxvKfzD1QseX0DZskpT7mEH6bLAyP4G2ddvtBev8ydv7KjRw9uFW6fZw3b1N3ow6jvdyipPJW70PIJqiP25+roFoIutW4uK8E0TClL4aHsmdbX4uizjz01qcGe0VeE95O/3AwAX7WAC12DrJk4dSJtbhzuQ/7cNqrbqwacA/QnTM6j2v+5d5cRC0lNjDLrnHmXAlxNsuCOSdez+O55vQD0F9nF3o7f4lpW/3Cvjt36bU1g957fV21vp12W2bIr3dj8Iy3/yqMnOJ92/t3fTZniBcFAk6wcprKLNDtaZSW9dN+D7uFOkrNd7VNjDpHfbNytQ+t5rqUt+hl1pra4OwxWP1+/6ivWbkY7hmEpt54NKCTpDjIr6NH5gyNatJl35TM/x8T5jXoEpIN+GeBZqVDClkeHeBYaVV9zTX+Wes97KaY4R/m8D9thTK2cHR4OA+FBVMpoKtCVS7ApWAdFnjGNsifdTsZFMXEMjznUyFa5sc3DcrC1K9nINqhX55Hp1FhZ5x349w36+Pq6l5gqz9M20IfdI9jnSPm09cD0TxX2fRCR/pqq8HHgQPGmsLVrLUB8Uco95uYXpKHMxlYD4WdVtFhJLg3biGmiu/R7mpSv+YW4ni/1X4Cqq/1AXgkNgX4gT1IAmRbRZGHJWTbj9ZphbTUsW2dTavzoQymc0maT6VCK/6eYycrkqkAqLWCIZRJHQK3QhuZSL/1RiR2C6cdlzMqjkjWKvFUx7tgCHczBcdZ1vLlPI5Yvklvo+3dgi7Hp4eQi9V9lZAi+hgTwygz6sm8MeFrFrX7mpBeBdLw87YB7+WM4amDaPfVaoJdqEYsbedJRs8wnY0cWkF3ANInX5+eYx8IizT6yqcac58r3TWVhWd9ovq+7Z+jc7CD5eOur8pL4wuWfc5msWpTcPPo3FcQH1E7WremZskaCkfhriUXok4t0eYzFvQq2tkM20oR8x/G54InFZ6U4HVuFdWS/lkv0zhcqL/A0p9GCq16VO7KD5OOdPO6YJ9lSooGpioJ1+1z7OZgGL050OugK9d1N11v+pVHpGJN3TCnu9C523co2z9WDxx8yhyVXtgAgENZ6hSV+/nn0ak7VJOJKBjlCD+eVGy/z1eZdKANk28RQX8NYlL54u0nob3fvbx+3vGaYiFBL7D3xXdXPke/kzBXPvT/PdYO/fBCxSr+P2pKIUK0kqarFdmHIC4zLBQ2z2RFH3L5a4nt/CLMUigCf2DCn+9fx2h0+Xs/r2Kz6NpChL5E/S3lYQfAMSq9lFkIZz2s6SNLVOB6sRSsIXTFch1nCtMQkk5GdPonzmayLRhjkYTlAQeVByZVjfJ1Bn9CPseYaMxqxUbh3+KfElRyXsSNkW9QTy+M0U2RHmroPjzScme4aBvkjDU6mT/AbSKU3sMaHU4ZAfw2ULOPoG4cg84j16aDG5TDRQmCYjFaO2ouwrYsowhGNDucV1RyR/uRcrAFUO4zybqJpp/9ekkzxyjLjI5RCuOyLKtvmN7sjZvkpGxJyZj44Z+tSCUSDB/fRKBvKoLBVd/N/RU64IfeJNQ0H814Wjueoc3Cbq8dZNhXayg5d+zD0R7aCioarGV0689fbTh3x/v3nthIaF5U8mdJ/2QhE3oS/+D2fK/Cf5VeCZU3M7XSucvS7fbFUiXohZpr0UioApw9JmRcSM/jWsgHVHjnc3/XEiMpW8jikt1AXSItpfeq2Spi8WqhHULKgpbeiaXIOe+6/jxqaOMf0m7KSjZ9007/mVkLvqen0CR/duK/NPu/teNIoj4gFwho2D0KtUhoJJP9YaSJycsyyKolUViAGO2VgxSxFNH8iLdzjpH14+WFCNsD1rQhfPYqB4bPaRmWVGFYveCJaYhDgdz3O0tj/B4Tw6zc0cSfF8R/irxzpv4xgHD2saMSSGzYppbIyMy5a24LNytaVvRRc2py8fQT+ynfZQ+i/OAOLrE/FVeMDXK9L25TTMadJnwkYHp/IkZHLFZfec6viUFp54wbkgSmoQfVOP0yqlmRUBQPWAVyhEUKZOAheobdm9rPM4oJHQB7UXyKEvfnVcSoo6XXOzWaCMEutCRtt9Ufj+IB+xSd58az2ZR3khRtfKgQwEN3xQHj8Q3ztfCXI/mYozspUYLgj0tZclMtsSc5cLAW/yoUV34hxgJNNiD/wTNAkuMp+8JpUK3kA2KGNDHtOQkWw7MEFYSLhJImIbQVK0ewY5JiMN1PN/wxG+1IUT6EGWsuDInBCNs3pmVBMMfR7N3ZsC3QDXP0dXw/AAlxJSm0fdV+uz1qXQK1aRG3+Do9/krui0/20lD0iUOvcPFVgDm/eBxjOdx6b011b+6h+2H9C3VWBWR/2PzqYcISshZtEyFoOAOcYBgliDiem2S+uwN/POXAnmO7AxqTKOrpR6YZJoE4ngudx+AOKaI/9WpUjurtFCJdgwjGyJUVwy+CxFj9rNHKNWBPH6HVldWSI0BNmQNcXnU0oH02Tr9kqLvf/Or5LBM/HIhVRw51a4mltFk6CuqDYUUTB5+j0xlF6Fp8gxx0k10u0rz2uCddpCI7uMIdh9EKVUvF0W7wRg+wH7FeLzZ1qRVZqjOdoLzwlItjkQfIkUBZiVRKQn+4nLBb15ztic3RCyUit+Gv5uAWGVtW71TTSS4KPMpkNTTHOMJfCKUoF1AfaicVfkNNH9q2rS1KxzXwIUKOAJGclQwffhCZWt9JYtA5n+ulcL4pyGzOl1W0gvA9il6wPTnv7lLeVjmJ2TNfzPEtrZXRTt7205qGrHAb7sP0bDPYM5Daff9BHH/Gu8b5VHj11M6JoybsVzwV8lQvkyljK/UbSOpu0b/HIS4KWZjNeAKZNOTnAX58bnz/1sJ8WjBeke1qUT/iAfx3ztlMdarh3EuYzIOoX8QSnWaawWiCTgqr7h7ZXn0zI+rI6rz9axeytneFpwkpsYqAuYxbd7/7syNjx1GGAoMwrh/xp5NW6Qzp7dXfuGt6VbNuB0mJDZMRdhNwdKGI1Oiy2lhiTaZ+lurNwea9WXiWT6XYuBZ+Lqj2ofouekGnLVld/IT7YVQMlV9+ngMqhcNTR6geedHIR+mMhrpZMe3LYHnCJqJx7sGhaOxerbCpuFkmIX99hK+LmF79lCKjVe+FOt/1zXDrxrNK9JiMYWe0kk6RerEUpDq1q7wfbCABJ2pCyGf2p381hNhkbOhPP6mKPnZK4QfcjGc0YF7N9CZqj+09nN3PirdNAVRuvOEUQBrEzIYTeA8QhxuOZNQcn8OwX8NImEKoNAoStKiMA3TtRxmKBmOAEQQCbXwl2IYXDpISGKk2pJtfCjKRthy9eFmoLm3I7lBCQIzDsqVAjsxL1m4+3fOD1+KfykFBjl3I/6TlLge4Sg6V3WiCFejerkN0h1AAEsHWIFdBCr//EgCV8N6NidJzXakKtVJmGscASK7MS2u33Uk0EjCLxeF42Dq8QS6mOVAiKSu1iZXodwy/y/y5tIL4U/Leef/rjx7nX+z+dRhOA6w7MAvT4EFxDWoCbN0qNDVJqRMyfrF6O9V9/NDErsCbzom1K4GzUFbcoNaX7ZMkzcexWTaCuubnrisFjo48YmdbpKHyJI1UB/hXaCn+5QBC38D/1YnSw7MGq2uIy/lXBTC1ncJJJzVH+LfEA0zqqFiuLE3xUbsCGZzAfIevYntiCyZXMvXTRNjkKbfbRbkGRwpCxfXj14WDojaDmHiFIQH2UlxSv5IdEnc5y4R2P4HkJgU95OQ3q0Alqr5BdHZ67umszANHGllNZmQ6mjlhwtq8tDlqsOYuPukcseqYuqX4NwyRkeSNr4aS8+T0ivi/12kau+NwM/LWOjXOfKApjfT4QH47JSclo7AFiX6lopYlnd2D22AIHadVrusQjEoaS2jf+gRBjYQHED7rCZVOTVJ53NwDcrDaMgngPWqXsJlcNuso+nNmbGp4AO6y4g8SoIKcgcSoUZzgbP3SZQXPYB5zhWQ/38zn0XwRfBF8EXwRfBF8EXwRfBF8EXwRfBF8EXwRfBF8EXwRfBF8EXwRfBF8EXwRfBF8EXwRfBF8EXwRfBF8P8FcKE/PJM61w2TtJHO1iUf2Ljqn93SmQvcYJe1AUnJfnZ1LJKbueP26Seiw9uq4N7XjO9Y5EjPwN/eP1denvXu7S82bfQ+La73j8hcuKi24tfrYZm+N5j9jj15G9TvaJXvlUq/my/y/t/vmP0fIHfxpc5xGMzXOJb/PwtdH8iTR9tG7jTEgI21NpE+GhUQM3fvDoDz2LviozmkEnAbYL6m942umBWnDKdo1xnNDDrVOR40zFZmAAjAbmg3/Rmc4+YLisd6JgVS11St94qc+btRttGsGo+X+/ZuTYkLwEnxAemif0Dz8uPkxGRGp3r2C30i9Zqe6A4iQHPLkM6xOT9TIdihsHSy6JTJw70DxLJSWxHV9giPcwyvi/eUUefKaoukDm3vqMdtk94v4cj3JUSDMza3gukuiMzz5DfKpvRTRnkuZpqsc2Aj86pLR5HqitL310yP18mmdJ+1Mrdme5BfvOI5K5xMNId6lVNfXfbHK3Ou6aPgo1r6Lb24SVYHjD4HZkVS7ulPBfFsRlVXaBEpJjnRn4ObO4XbZtsASBzT5J5s/iBbgX/+YKmBUWqYGx+b6AgFxdxTuRQ5FRCUAhMTuXCkmrlz/gJu/sIrDCNBbD+oZsvYFqP+vvfaWkweRYLbGotc/Yrt+MCEcbvS0szsJiAJ7jGQaxTS27iaGPkx6zbv3i4jnOzrDkAGU1Fdfx/I19UDI2vArCjifwxC6hne0a4bsHQ2ow8pP50U0ZrRJ+vrU0LeSPFvAQlaFSHsVnG9XWKK60ecaKs8D85LRGH8z7nIJnsJfD1g4d/FMJqYZYRnCPApW20q1RxEXR9exIDsFU6GgcEq/VoMp0Zd+syRaG5bsIR1eduAOwrVQw72vs1eZtfQDEU8zZpoG0bYf2QfVWXoxH3RM/kmWzpcOrozBy6dnRiODV5PzjfKHzyWcwKrQPOxDyURYXiiMLCWfy+N8Ragv1pZU+bfb7e3ITVPhBJdV7APWgYto0H8fRzLo1/qp1drbf3j3mueaLHtY7t4cstuOZXBydcMmjT7TFvx68k78bGV/RplYnmZ6UXS9cp04PoHHJydl0ob6u6ZkFRp2bIIYItiIgH9Rfha15dpYEw/uRO9xYT6U8Jubi/w9TQZQgsZoJgGCJwdwjxI0sNBHF5627SO/FdKQKEBIUgU179Dcgdl/CoqJPxWIf/LJgs8I++AnddVQRsqcEysCeQRXj0WwqaoPFEdzVaSaJlBUmRAqN/Q2sIx+rqYmbP0H2RM1IKAkYfUyb/F6j7zWg4006lRpQHh36fP/kN1LqxaMIhLQBo28Jc21b6qINNOiI1L71CWS6S9udWSUc43gzhTAs0idJJg6tZRDz8+VcC/MhvKa1hYmTAtmosexKr3ttepx68GlNx7GuW9UkuX2JVcLGn5xd8tdm9yys+VBTpInb5ip7l33JQuSLHHTA4QjvIiSsb8zY5j2KLc9eS7RHnXP6wlHGMUbQgt5NjqovfHtaD7VHdosrH0r4BEnR69h4O8bOcdlKlBtR2f0lmpxyemwtR3rjkIxsLZU1nwHTYgOBxVlAWp+DDGqJ9plin1BDL/NSySuja6vGkXt3fCe2vzjkACshnYKY86K8ZysXiIV+cYrQeuTNT17q1XxAlNkLE+ZLhCJwcoT3sviujcs4K8B7qATk2dqQcy8ZYm5if2lF06muVGlfhbdC77lDp2mWfF/F5/KcL0S4qg94odq0599jz/NEav3FBQnYxq5ChsVCcefkQ9MYvs4r/HVgDj6IdrQH1NfARDTBfe5n8UbTgBBtuY4hMhqLwG9eHGp2YneXKJdTcS4Y4KWe/4KaF0Zk6EcLV5Htf7lK2bbgiNu9CPNFjP+Ux9Fzo8qKK2eEY012fqNIy492N79GSU8e0rO0DBLvU8SJ4vxbrinaM2ie3P0tXTjCGlqR/YMqD7oVnDshjHx4hZsToatPYUY8tg/khCKr2lBkXByGsl8Uan3a3UO2wtg1MqAxjpLq3ewZjHhiUTpSm0lHvD9erDKTQ567kPhR80CrbddTj1SBijEvLKMgYy9sUH6C85sxaVGjjs05TH0rezeo8Nr7KHGSRQwu+4RMq7Y428S6weRMerTHVrk6QwJiES7CqslpZyo53iEy62km8Vnba67kLrzuBHoPCoG8x2U8CyJgsetWdKilKfa0fr6ArEkbXHQxmU33Ry6ThJ8NWKjMoKRPAVSBtHRkC1amxilh7r3eJ4vjvhoVvc6DmELdx+eXoldHDJHDMMaTDVIzydA/ePg39kU6jSCz3VgsrrQN4Vzqkcvq7/KuGevHRTDkbA0m22yWqS7TWQH/e3svSC+Mjs9V39CSqCkag23cGvp3ScxOp0CkkRIxG50kA+sWJBq3HEH9ufM2XTekFqx4HNB/F3r3l4jGlyUfG8NpttUfT+xRfFj7mMQc9Ukx4d7qh8bsFMIu+NMbeb8JJybO+xkB40s6End35EH1NUYkcfONAAD1In1jleLoR/EkBdEs21Rg95jZUXrZeFZcrsMRwZrDRARoBnAlmrKQnxh9f7p3VZSWlK6sGBeZk72dGkcHOxPs8/gQac1vWxNnGcOtaI/JaBeRK7aVi7FviWZde2B36eAU8Dbl5BUHHBqvSWYGymNj4H9z6nNldtqsQfJ2KoGzdi9GFJ0WpSLug0vt1cEcgrCwlPVm8QDtNvajHq9PY600/ZYZkJZpPHbULRo2Z+NAf8wIlvsgwQTiZDuTLJLk3uQlDFZ2x/w3B8wRnWwO9PgFUU6LoKqi2s5efjExaCk2go4tIQjWBAMrtnDM06wL/RLCUKPfEd8dxnx48iVxTCC4DDGAECmHomoUKyFprN2w92qC0cPXEgvZBaM/H4ENcFf8HodIl60mc9kZMiPWYnKSYWjgHKQO97wSSNZrTQ2l8k4RGBVB3JulJqXtnLaPnmFA/aS+Ox0zUfuXrrdusZPs0m2lTzhgU3zw8FYXJ7QN9YYtvakKQn/kV+/N2ScRMuKHEK1ceZGG8NLAPevsavi3K6OhH4zo7y19m6N9Wa15qffZwBWQjygzAlKRTIu61SK+2jzVwb8KZDs+aAwwGEA45IcRWb+ZU1evtXPZOfQGb0xNindO6p8Qm865uaBxQTWWfOMLYSqgtSb3piub2b9yfYm54tU+EE1+kG50IkXvlnNPSnqKjbWJTtqTAA6JYxFnZ89DA9OtAbDsa2+ntj6e3NujN4c0d8Uz8vbYQuijaZ7q2N1VV4J7PAqNnV2CZaWKYaWYdhaIMGypZs9G506ZYB2wPv9Xvj6btbJeavji+/PAixOUP7SU8Flo4/dMBBzT1HYrMHPFNo32FxDqSuTnYQAQBc8MHtdBf5gOd4I1dNvTEwofBt+mYTUU6+bzqkT6puf/UD2hC45RklFANg5Ida1VWCuLX8PLvfITiQcE4C82244/BokV8Zbci1PZxfzDYlUCJ2U7DqFLnjsR8XONinkr9nL73Sk15oGdyXECLd+Z2kOJqOc/BxkXaZ1Cmrpc4zqGOhFu+VxDn4um0pL3ZYSZ2nraQwh4cfmb09ldvCL2mmN4jfIfosGZuzh+v4u55ZQFpYAJeyvYsRvuABTcTpTn24i551Ab20ph3a7m5gA+jQlZLgKwAr6MinlJ5zkfjX0xq49RMZ9aZerwuAHcukMLDyOYIdMczvx8nH9mCuSdaC82PfpQGFOYIb8ak6XVN4I8Oecp15xuraRuuZvOZO5JIShigGtDHA5o0xulJfpveMwdxjd2DO72A/9MCKpG1f1sVxGTToUNzbfQwOMTXpQXBFqorc3WwEK49mLSj/9xfVK1QG0d+qsb7dCf9WsrWsXlbveM57y0rinIjo1XUf7bKKodQ8Uoib+z7ovu1+1PTd9Nn4XfIs22Xp/OVe1E9TcerhNlj4jLHNtYHQMcN1G7mS+ydGVg6sOhcuxoavEocy7FICID4Rz6oUANyIK2t8SRCxcCyrxzaQLzyx33KmfbDh/u8IRABUbnkJRCDvsmO6iwtPi0M/uNAtc81EeE6IgqFFnv51kZiQi2hP92Eq/jOWhCNFHxuV5pz9HUnpH6+rz70QzvSJ2R6AdB5zUibbdz9hTvc+C8Da4S8E0oagaGvah35voF4t2wkxH8Iur5k6f6NgW6G4yZe4pvJwBlemabOBfAN6ypa4QW6v6budB/uODqQuHyRvD10wxujP90YrA88WGMATL201wxqF9AJdJB1y8ZPZYGitwdaq+Wu0x6uAdW6c3qunJkLLLJJYqs0wj10jdWkYjGLID+ZBOlVs/iovVxYzHZL9UiwDGxGUaOo8h62o6LdIwhdqj7E1pfKulXV6CaTPkTVUneRx+uyacqtwmX47adL7VSLYd0PCsfIZQOoGUNTZLGogo3RE6zYw3YY/x+0S6uardWcgQ3ZMS4cTBRgbZDr9cW+NhzHm7W/Q3TlKIyUoraIiwsUCreZb95cKi6QZKlxNSs/Tx0aPzJpco6YQMcjO+8r/bl14qjpW8KwzTWz7meBEsY5aVpmA+z6wEI7j9SuRU1FdfE3Jg8eE4Ge85Zp4bkfh2bwRb7E3brtEuffJkvurCok6x2hRyUVhLmat1leGckMJ3/QdSeuvKRIUpjIU4BXO+OvXIQ3ior8Gts1MIdIePmpBt6kct1W4MQ69LG4I6R5HxrjXjRJq6n0VrkzctjWS3jWRd3r0LcYQvEYN1azcQO893Ds7AqILCnQU22YCuprB8X3byLHA/1sdPVPB/MFXvftVJUcOqUVz92nmD3zth8r42c3e70y5f9HX7muqnsSXu6nllxaq61I+jV0exFN6E/otf19dfYzA/wwjFlWxS+0KZqj48ff+5t2+uWlpU2l4m91SXu6GvVtBj8m9FEH39sfujH+P8+6hT/8TUEsDBBQAAgAIAFOMf0hXve3RTgAAAGwAAAAbAAAAdW5pdmVyc2FsL3VuaXZlcnNhbC5wbmcueG1ss7GvyM1RKEstKs7Mz7NVMtQzULK34+WyKShKLctMLVeosFUysrDUM4AAJYVKoBojBLc8M6UkAyhkYGGAEMxIzUzPKLFVsjBECOoDDQUAUEsBAgAAFAACAAgAUox/SJ3/15o/BAAA5A4AAB0AAAAAAAAAAQAAAAAAAAAAAHVuaXZlcnNhbC9jb21tb25fbWVzc2FnZXMubG5nUEsBAgAAFAACAAgAUox/SIpneYWNAwAAow4AACcAAAAAAAAAAQAAAAAAegQAAHVuaXZlcnNhbC9mbGFzaF9wdWJsaXNoaW5nX3NldHRpbmdzLnhtbFBLAQIAABQAAgAIAFKMf0i5Awe2uQIAAFoKAAAhAAAAAAAAAAEAAAAAAEwIAAB1bml2ZXJzYWwvZmxhc2hfc2tpbl9zZXR0aW5ncy54bWxQSwECAAAUAAIACABSjH9IMCzLSF8DAAC0DQAAJgAAAAAAAAABAAAAAABECwAAdW5pdmVyc2FsL2h0bWxfcHVibGlzaGluZ19zZXR0aW5ncy54bWxQSwECAAAUAAIACABSjH9I6G5WSp0BAAAkBgAAHwAAAAAAAAABAAAAAADnDgAAdW5pdmVyc2FsL2h0bWxfc2tpbl9zZXR0aW5ncy5qc1BLAQIAABQAAgAIAFKMf0ga2uo7qgAAAB8BAAAaAAAAAAAAAAEAAAAAAMEQAAB1bml2ZXJzYWwvaTE4bl9wcmVzZXRzLnhtbFBLAQIAABQAAgAIAFKMf0jW8MufbwAAAHcAAAAcAAAAAAAAAAEAAAAAAKMRAAB1bml2ZXJzYWwvbG9jYWxfc2V0dGluZ3MueG1sUEsBAgAAFAACAAgADXauRook4qj6AgAAsAgAABQAAAAAAAAAAQAAAAAATBIAAHVuaXZlcnNhbC9wbGF5ZXIueG1sUEsBAgAAFAACAAgAUox/SAQt99/BBwAA7R0AACkAAAAAAAAAAQAAAAAAeBUAAHVuaXZlcnNhbC9za2luX2N1c3RvbWl6YXRpb25fc2V0dGluZ3MueG1sUEsBAgAAFAACAAgAU4x/SF7Kl75bIwAAtEcAABcAAAAAAAAAAAAAAAAAgB0AAHVuaXZlcnNhbC91bml2ZXJzYWwucG5nUEsBAgAAFAACAAgAU4x/SFe97dFOAAAAbAAAABsAAAAAAAAAAQAAAAAAEEEAAHVuaXZlcnNhbC91bml2ZXJzYWwucG5nLnhtbFBLBQYAAAAACwALAEkDAACXQQAAAAA="/>
  <p:tag name="ISPRING_OUTPUT_FOLDER" val="\\cern.ch\dfs\Users\r\rmarraff\Desktop"/>
  <p:tag name="ISPRING_PRESENTATION_TITLE" val="prova Java script"/>
  <p:tag name="ISPRING_RESOURCE_PATHS_HASH_PRESENTER" val="29df1374ca102f9ccb99cc2e1aa7fcd2f11e"/>
</p:tagLst>
</file>

<file path=ppt/theme/theme1.xml><?xml version="1.0" encoding="utf-8"?>
<a:theme xmlns:a="http://schemas.openxmlformats.org/drawingml/2006/main" name="E-learning template">
  <a:themeElements>
    <a:clrScheme name="Template e-learning">
      <a:dk1>
        <a:srgbClr val="4F5D75"/>
      </a:dk1>
      <a:lt1>
        <a:srgbClr val="FFFFFF"/>
      </a:lt1>
      <a:dk2>
        <a:srgbClr val="0053A1"/>
      </a:dk2>
      <a:lt2>
        <a:srgbClr val="FFFFFF"/>
      </a:lt2>
      <a:accent1>
        <a:srgbClr val="AAC9DA"/>
      </a:accent1>
      <a:accent2>
        <a:srgbClr val="FFCC00"/>
      </a:accent2>
      <a:accent3>
        <a:srgbClr val="86DB2C"/>
      </a:accent3>
      <a:accent4>
        <a:srgbClr val="D3E3EC"/>
      </a:accent4>
      <a:accent5>
        <a:srgbClr val="FA2E50"/>
      </a:accent5>
      <a:accent6>
        <a:srgbClr val="00284C"/>
      </a:accent6>
      <a:hlink>
        <a:srgbClr val="AAC9DA"/>
      </a:hlink>
      <a:folHlink>
        <a:srgbClr val="800080"/>
      </a:folHlink>
    </a:clrScheme>
    <a:fontScheme name="TEMPLATE font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E-learning template" id="{F9A5FE4A-F72B-4EB0-A81C-31D7CA015367}" vid="{DFB92761-C954-4330-9827-9F365AC5735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E-learning template</Template>
  <TotalTime>59196</TotalTime>
  <Words>7</Words>
  <Application>Microsoft Macintosh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E-learning template</vt:lpstr>
      <vt:lpstr>PowerPoint Presentation</vt:lpstr>
    </vt:vector>
  </TitlesOfParts>
  <Company>CERN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prova Java script</dc:title>
  <dc:creator>Rosaria Marraffino</dc:creator>
  <cp:lastModifiedBy>Rosaria Marraffino</cp:lastModifiedBy>
  <cp:revision>1649</cp:revision>
  <dcterms:created xsi:type="dcterms:W3CDTF">2015-10-12T13:12:50Z</dcterms:created>
  <dcterms:modified xsi:type="dcterms:W3CDTF">2018-10-15T11:36:34Z</dcterms:modified>
</cp:coreProperties>
</file>